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3" r:id="rId3"/>
    <p:sldId id="314" r:id="rId4"/>
    <p:sldId id="312" r:id="rId5"/>
    <p:sldId id="304" r:id="rId6"/>
    <p:sldId id="300" r:id="rId7"/>
    <p:sldId id="261" r:id="rId8"/>
    <p:sldId id="262" r:id="rId9"/>
    <p:sldId id="263" r:id="rId10"/>
    <p:sldId id="301" r:id="rId11"/>
    <p:sldId id="302" r:id="rId12"/>
    <p:sldId id="303" r:id="rId13"/>
    <p:sldId id="294" r:id="rId14"/>
    <p:sldId id="264" r:id="rId15"/>
    <p:sldId id="295" r:id="rId16"/>
    <p:sldId id="265" r:id="rId17"/>
    <p:sldId id="266" r:id="rId18"/>
    <p:sldId id="269" r:id="rId19"/>
    <p:sldId id="267" r:id="rId20"/>
    <p:sldId id="270" r:id="rId21"/>
    <p:sldId id="271" r:id="rId22"/>
    <p:sldId id="272" r:id="rId23"/>
    <p:sldId id="273" r:id="rId24"/>
    <p:sldId id="274" r:id="rId25"/>
    <p:sldId id="275" r:id="rId26"/>
    <p:sldId id="305" r:id="rId27"/>
    <p:sldId id="315" r:id="rId28"/>
    <p:sldId id="316" r:id="rId29"/>
    <p:sldId id="31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747" autoAdjust="0"/>
  </p:normalViewPr>
  <p:slideViewPr>
    <p:cSldViewPr>
      <p:cViewPr varScale="1">
        <p:scale>
          <a:sx n="66" d="100"/>
          <a:sy n="66" d="100"/>
        </p:scale>
        <p:origin x="-1416"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AE6F0-0382-44B9-B1E6-93A2EE59588C}" type="doc">
      <dgm:prSet loTypeId="urn:microsoft.com/office/officeart/2005/8/layout/hList6" loCatId="list" qsTypeId="urn:microsoft.com/office/officeart/2005/8/quickstyle/simple5" qsCatId="simple" csTypeId="urn:microsoft.com/office/officeart/2005/8/colors/colorful1#2" csCatId="colorful" phldr="1"/>
      <dgm:spPr/>
      <dgm:t>
        <a:bodyPr/>
        <a:lstStyle/>
        <a:p>
          <a:endParaRPr lang="en-IN"/>
        </a:p>
      </dgm:t>
    </dgm:pt>
    <dgm:pt modelId="{D460349E-D30A-431E-937D-73C97345C229}">
      <dgm:prSet phldrT="[Text]" custT="1"/>
      <dgm:spPr/>
      <dgm:t>
        <a:bodyPr/>
        <a:lstStyle/>
        <a:p>
          <a:r>
            <a:rPr lang="en-IN" sz="2800" b="1" dirty="0" smtClean="0">
              <a:solidFill>
                <a:srgbClr val="FFFF00"/>
              </a:solidFill>
            </a:rPr>
            <a:t>Course &amp; Duration</a:t>
          </a:r>
          <a:endParaRPr lang="en-IN" sz="2800" b="1" dirty="0">
            <a:solidFill>
              <a:srgbClr val="FFFF00"/>
            </a:solidFill>
          </a:endParaRPr>
        </a:p>
      </dgm:t>
    </dgm:pt>
    <dgm:pt modelId="{CD9E5C64-9FC2-42A9-9FC5-7AD54D56786D}" type="parTrans" cxnId="{DBF7CB3B-C5F7-4D32-8EB0-6E44DB5295A7}">
      <dgm:prSet/>
      <dgm:spPr/>
      <dgm:t>
        <a:bodyPr/>
        <a:lstStyle/>
        <a:p>
          <a:endParaRPr lang="en-IN"/>
        </a:p>
      </dgm:t>
    </dgm:pt>
    <dgm:pt modelId="{A328D252-D199-4F05-A6D0-CA61051D5F5A}" type="sibTrans" cxnId="{DBF7CB3B-C5F7-4D32-8EB0-6E44DB5295A7}">
      <dgm:prSet/>
      <dgm:spPr/>
      <dgm:t>
        <a:bodyPr/>
        <a:lstStyle/>
        <a:p>
          <a:endParaRPr lang="en-IN"/>
        </a:p>
      </dgm:t>
    </dgm:pt>
    <dgm:pt modelId="{C489DB7C-08F1-4997-AAC6-50107A644999}">
      <dgm:prSet phldrT="[Text]" custT="1"/>
      <dgm:spPr/>
      <dgm:t>
        <a:bodyPr/>
        <a:lstStyle/>
        <a:p>
          <a:r>
            <a:rPr lang="en-IN" sz="2800" b="1" dirty="0" smtClean="0">
              <a:solidFill>
                <a:schemeClr val="bg1"/>
              </a:solidFill>
            </a:rPr>
            <a:t>Acute</a:t>
          </a:r>
          <a:endParaRPr lang="en-IN" sz="2800" b="1" dirty="0">
            <a:solidFill>
              <a:schemeClr val="bg1"/>
            </a:solidFill>
          </a:endParaRPr>
        </a:p>
      </dgm:t>
    </dgm:pt>
    <dgm:pt modelId="{3E1198F4-385F-44AF-9F9C-2F01E3F56625}" type="parTrans" cxnId="{2FBAB234-7C38-4089-ABB6-6456C0236365}">
      <dgm:prSet/>
      <dgm:spPr/>
      <dgm:t>
        <a:bodyPr/>
        <a:lstStyle/>
        <a:p>
          <a:endParaRPr lang="en-IN"/>
        </a:p>
      </dgm:t>
    </dgm:pt>
    <dgm:pt modelId="{A166FBCA-8411-4475-9242-24DEC942F171}" type="sibTrans" cxnId="{2FBAB234-7C38-4089-ABB6-6456C0236365}">
      <dgm:prSet/>
      <dgm:spPr/>
      <dgm:t>
        <a:bodyPr/>
        <a:lstStyle/>
        <a:p>
          <a:endParaRPr lang="en-IN"/>
        </a:p>
      </dgm:t>
    </dgm:pt>
    <dgm:pt modelId="{8B5DDB67-3D9A-4973-8B83-80EB6239219D}">
      <dgm:prSet phldrT="[Text]" custT="1"/>
      <dgm:spPr/>
      <dgm:t>
        <a:bodyPr/>
        <a:lstStyle/>
        <a:p>
          <a:r>
            <a:rPr lang="en-IN" sz="2800" b="1" dirty="0" smtClean="0">
              <a:solidFill>
                <a:schemeClr val="tx1"/>
              </a:solidFill>
            </a:rPr>
            <a:t>Involvement of teeth</a:t>
          </a:r>
          <a:endParaRPr lang="en-IN" sz="2800" b="1" dirty="0">
            <a:solidFill>
              <a:schemeClr val="tx1"/>
            </a:solidFill>
          </a:endParaRPr>
        </a:p>
      </dgm:t>
    </dgm:pt>
    <dgm:pt modelId="{D6E829E3-CCBD-4A1E-A412-59A69A9E5813}" type="parTrans" cxnId="{99A2684D-72B2-48F9-87F9-B8FC3323DA1A}">
      <dgm:prSet/>
      <dgm:spPr/>
      <dgm:t>
        <a:bodyPr/>
        <a:lstStyle/>
        <a:p>
          <a:endParaRPr lang="en-IN"/>
        </a:p>
      </dgm:t>
    </dgm:pt>
    <dgm:pt modelId="{8B67D23A-270E-41D8-8A6F-6AE817C9493D}" type="sibTrans" cxnId="{99A2684D-72B2-48F9-87F9-B8FC3323DA1A}">
      <dgm:prSet/>
      <dgm:spPr/>
      <dgm:t>
        <a:bodyPr/>
        <a:lstStyle/>
        <a:p>
          <a:endParaRPr lang="en-IN"/>
        </a:p>
      </dgm:t>
    </dgm:pt>
    <dgm:pt modelId="{E859F483-802F-43DC-9BE2-B83A9C5C5CD7}">
      <dgm:prSet phldrT="[Text]" custT="1"/>
      <dgm:spPr/>
      <dgm:t>
        <a:bodyPr/>
        <a:lstStyle/>
        <a:p>
          <a:r>
            <a:rPr lang="en-IN" sz="2800" b="1" dirty="0" smtClean="0">
              <a:solidFill>
                <a:schemeClr val="bg1"/>
              </a:solidFill>
            </a:rPr>
            <a:t>Localised</a:t>
          </a:r>
          <a:endParaRPr lang="en-IN" sz="2800" b="1" dirty="0">
            <a:solidFill>
              <a:schemeClr val="bg1"/>
            </a:solidFill>
          </a:endParaRPr>
        </a:p>
      </dgm:t>
    </dgm:pt>
    <dgm:pt modelId="{35477D39-6BA1-4458-93B7-392C00F7C266}" type="parTrans" cxnId="{F29E64A5-F0B4-45DA-A1D3-74C13F6C799A}">
      <dgm:prSet/>
      <dgm:spPr/>
      <dgm:t>
        <a:bodyPr/>
        <a:lstStyle/>
        <a:p>
          <a:endParaRPr lang="en-IN"/>
        </a:p>
      </dgm:t>
    </dgm:pt>
    <dgm:pt modelId="{E4074FDB-A846-4441-BD9F-66743D6FBFE2}" type="sibTrans" cxnId="{F29E64A5-F0B4-45DA-A1D3-74C13F6C799A}">
      <dgm:prSet/>
      <dgm:spPr/>
      <dgm:t>
        <a:bodyPr/>
        <a:lstStyle/>
        <a:p>
          <a:endParaRPr lang="en-IN"/>
        </a:p>
      </dgm:t>
    </dgm:pt>
    <dgm:pt modelId="{7F9DE8FB-F13D-406C-8C29-93728C72A20B}">
      <dgm:prSet phldrT="[Text]" custT="1"/>
      <dgm:spPr/>
      <dgm:t>
        <a:bodyPr/>
        <a:lstStyle/>
        <a:p>
          <a:r>
            <a:rPr lang="en-IN" sz="2800" b="1" dirty="0" smtClean="0">
              <a:solidFill>
                <a:schemeClr val="bg1"/>
              </a:solidFill>
            </a:rPr>
            <a:t>Generalised</a:t>
          </a:r>
          <a:endParaRPr lang="en-IN" sz="2800" b="1" dirty="0">
            <a:solidFill>
              <a:schemeClr val="bg1"/>
            </a:solidFill>
          </a:endParaRPr>
        </a:p>
      </dgm:t>
    </dgm:pt>
    <dgm:pt modelId="{BA220BC8-6AAD-47C4-BD5A-8D2337C976B4}" type="parTrans" cxnId="{25898594-2BFE-4240-B66A-BD7C51FB4E27}">
      <dgm:prSet/>
      <dgm:spPr/>
      <dgm:t>
        <a:bodyPr/>
        <a:lstStyle/>
        <a:p>
          <a:endParaRPr lang="en-IN"/>
        </a:p>
      </dgm:t>
    </dgm:pt>
    <dgm:pt modelId="{778CFE9A-0C0C-456D-A8A4-23A4E1EA0BC1}" type="sibTrans" cxnId="{25898594-2BFE-4240-B66A-BD7C51FB4E27}">
      <dgm:prSet/>
      <dgm:spPr/>
      <dgm:t>
        <a:bodyPr/>
        <a:lstStyle/>
        <a:p>
          <a:endParaRPr lang="en-IN"/>
        </a:p>
      </dgm:t>
    </dgm:pt>
    <dgm:pt modelId="{3C418F6C-4F98-42EA-B781-5D6C23622D41}">
      <dgm:prSet phldrT="[Text]" custT="1"/>
      <dgm:spPr/>
      <dgm:t>
        <a:bodyPr/>
        <a:lstStyle/>
        <a:p>
          <a:r>
            <a:rPr lang="en-IN" sz="2800" b="1" dirty="0" smtClean="0">
              <a:solidFill>
                <a:srgbClr val="FFFF00"/>
              </a:solidFill>
            </a:rPr>
            <a:t>Location</a:t>
          </a:r>
          <a:endParaRPr lang="en-IN" sz="2800" b="1" dirty="0">
            <a:solidFill>
              <a:srgbClr val="FFFF00"/>
            </a:solidFill>
          </a:endParaRPr>
        </a:p>
      </dgm:t>
    </dgm:pt>
    <dgm:pt modelId="{A444F985-F31A-47D3-93E3-511BA523C6B0}" type="parTrans" cxnId="{3AC6C63F-169B-455E-BB64-0205677A189F}">
      <dgm:prSet/>
      <dgm:spPr/>
      <dgm:t>
        <a:bodyPr/>
        <a:lstStyle/>
        <a:p>
          <a:endParaRPr lang="en-IN"/>
        </a:p>
      </dgm:t>
    </dgm:pt>
    <dgm:pt modelId="{F757213B-3920-4199-991D-01B04EC5966A}" type="sibTrans" cxnId="{3AC6C63F-169B-455E-BB64-0205677A189F}">
      <dgm:prSet/>
      <dgm:spPr/>
      <dgm:t>
        <a:bodyPr/>
        <a:lstStyle/>
        <a:p>
          <a:endParaRPr lang="en-IN"/>
        </a:p>
      </dgm:t>
    </dgm:pt>
    <dgm:pt modelId="{C834EBCB-F31C-459D-BFD9-A451C70748E2}">
      <dgm:prSet phldrT="[Text]" custT="1"/>
      <dgm:spPr/>
      <dgm:t>
        <a:bodyPr/>
        <a:lstStyle/>
        <a:p>
          <a:r>
            <a:rPr lang="en-IN" sz="2800" b="1" dirty="0" smtClean="0">
              <a:solidFill>
                <a:schemeClr val="bg1"/>
              </a:solidFill>
            </a:rPr>
            <a:t>Marginal</a:t>
          </a:r>
          <a:endParaRPr lang="en-IN" sz="2800" b="1" dirty="0">
            <a:solidFill>
              <a:schemeClr val="bg1"/>
            </a:solidFill>
          </a:endParaRPr>
        </a:p>
      </dgm:t>
    </dgm:pt>
    <dgm:pt modelId="{B08A912C-C848-4B1C-8CE6-3C516A8E1CE5}" type="parTrans" cxnId="{251F6D2C-3874-4E71-A101-9485A3223A74}">
      <dgm:prSet/>
      <dgm:spPr/>
      <dgm:t>
        <a:bodyPr/>
        <a:lstStyle/>
        <a:p>
          <a:endParaRPr lang="en-IN"/>
        </a:p>
      </dgm:t>
    </dgm:pt>
    <dgm:pt modelId="{341C9E4D-B490-4885-B913-663589496252}" type="sibTrans" cxnId="{251F6D2C-3874-4E71-A101-9485A3223A74}">
      <dgm:prSet/>
      <dgm:spPr/>
      <dgm:t>
        <a:bodyPr/>
        <a:lstStyle/>
        <a:p>
          <a:endParaRPr lang="en-IN"/>
        </a:p>
      </dgm:t>
    </dgm:pt>
    <dgm:pt modelId="{4E78F519-6743-47B8-BE24-36A84B2B8FA8}">
      <dgm:prSet phldrT="[Text]" custT="1"/>
      <dgm:spPr/>
      <dgm:t>
        <a:bodyPr/>
        <a:lstStyle/>
        <a:p>
          <a:r>
            <a:rPr lang="en-IN" sz="2800" b="1" dirty="0" smtClean="0">
              <a:solidFill>
                <a:schemeClr val="bg1"/>
              </a:solidFill>
            </a:rPr>
            <a:t>Papillary</a:t>
          </a:r>
          <a:endParaRPr lang="en-IN" sz="2800" b="1" dirty="0">
            <a:solidFill>
              <a:schemeClr val="bg1"/>
            </a:solidFill>
          </a:endParaRPr>
        </a:p>
      </dgm:t>
    </dgm:pt>
    <dgm:pt modelId="{7C01BED7-A541-452A-8854-929C0256290E}" type="parTrans" cxnId="{2EA2F16C-856D-4CBE-A43C-8D0A3CC94040}">
      <dgm:prSet/>
      <dgm:spPr/>
      <dgm:t>
        <a:bodyPr/>
        <a:lstStyle/>
        <a:p>
          <a:endParaRPr lang="en-IN"/>
        </a:p>
      </dgm:t>
    </dgm:pt>
    <dgm:pt modelId="{EBACC0BD-94FF-4FE4-8652-BE2924A2E132}" type="sibTrans" cxnId="{2EA2F16C-856D-4CBE-A43C-8D0A3CC94040}">
      <dgm:prSet/>
      <dgm:spPr/>
      <dgm:t>
        <a:bodyPr/>
        <a:lstStyle/>
        <a:p>
          <a:endParaRPr lang="en-IN"/>
        </a:p>
      </dgm:t>
    </dgm:pt>
    <dgm:pt modelId="{7EFB2726-5A98-4DA5-8646-159A4AF863D5}">
      <dgm:prSet phldrT="[Text]" custT="1"/>
      <dgm:spPr/>
      <dgm:t>
        <a:bodyPr/>
        <a:lstStyle/>
        <a:p>
          <a:r>
            <a:rPr lang="en-IN" sz="2800" b="1" dirty="0" smtClean="0">
              <a:solidFill>
                <a:schemeClr val="bg1"/>
              </a:solidFill>
            </a:rPr>
            <a:t>Recurrent</a:t>
          </a:r>
          <a:endParaRPr lang="en-IN" sz="2800" b="1" dirty="0">
            <a:solidFill>
              <a:schemeClr val="bg1"/>
            </a:solidFill>
          </a:endParaRPr>
        </a:p>
      </dgm:t>
    </dgm:pt>
    <dgm:pt modelId="{D284F65C-F9BC-45EE-8CD8-CF5B3958CA2B}" type="parTrans" cxnId="{AE758FA3-941E-4322-AED8-E3CD82A305AB}">
      <dgm:prSet/>
      <dgm:spPr/>
      <dgm:t>
        <a:bodyPr/>
        <a:lstStyle/>
        <a:p>
          <a:endParaRPr lang="en-IN"/>
        </a:p>
      </dgm:t>
    </dgm:pt>
    <dgm:pt modelId="{FD0F5FB2-686D-42CB-AEC7-1BC5BDE5504B}" type="sibTrans" cxnId="{AE758FA3-941E-4322-AED8-E3CD82A305AB}">
      <dgm:prSet/>
      <dgm:spPr/>
      <dgm:t>
        <a:bodyPr/>
        <a:lstStyle/>
        <a:p>
          <a:endParaRPr lang="en-IN"/>
        </a:p>
      </dgm:t>
    </dgm:pt>
    <dgm:pt modelId="{DECA3DC0-EF3A-490B-8C08-7C7E41677D3E}">
      <dgm:prSet phldrT="[Text]" custT="1"/>
      <dgm:spPr/>
      <dgm:t>
        <a:bodyPr/>
        <a:lstStyle/>
        <a:p>
          <a:r>
            <a:rPr lang="en-IN" sz="2800" b="1" dirty="0" smtClean="0">
              <a:solidFill>
                <a:schemeClr val="bg1"/>
              </a:solidFill>
            </a:rPr>
            <a:t>Diffuse</a:t>
          </a:r>
          <a:endParaRPr lang="en-IN" sz="2800" b="1" dirty="0">
            <a:solidFill>
              <a:schemeClr val="bg1"/>
            </a:solidFill>
          </a:endParaRPr>
        </a:p>
      </dgm:t>
    </dgm:pt>
    <dgm:pt modelId="{F9EF55F3-871E-48C0-84AF-AE11943EB07A}" type="parTrans" cxnId="{19F014E9-D1F5-40EA-B9FB-E9E4E9F04ECF}">
      <dgm:prSet/>
      <dgm:spPr/>
      <dgm:t>
        <a:bodyPr/>
        <a:lstStyle/>
        <a:p>
          <a:endParaRPr lang="en-IN"/>
        </a:p>
      </dgm:t>
    </dgm:pt>
    <dgm:pt modelId="{DC1454C6-9A27-45CC-A77A-6A8950A6E0C1}" type="sibTrans" cxnId="{19F014E9-D1F5-40EA-B9FB-E9E4E9F04ECF}">
      <dgm:prSet/>
      <dgm:spPr/>
      <dgm:t>
        <a:bodyPr/>
        <a:lstStyle/>
        <a:p>
          <a:endParaRPr lang="en-IN"/>
        </a:p>
      </dgm:t>
    </dgm:pt>
    <dgm:pt modelId="{D4D26D1E-D899-4B99-8B77-A55460DEE62E}">
      <dgm:prSet phldrT="[Text]" custT="1"/>
      <dgm:spPr/>
      <dgm:t>
        <a:bodyPr/>
        <a:lstStyle/>
        <a:p>
          <a:r>
            <a:rPr lang="en-IN" sz="2800" b="1" dirty="0" smtClean="0">
              <a:solidFill>
                <a:schemeClr val="bg1"/>
              </a:solidFill>
            </a:rPr>
            <a:t>Chronic</a:t>
          </a:r>
          <a:endParaRPr lang="en-IN" sz="2800" b="1" dirty="0">
            <a:solidFill>
              <a:schemeClr val="bg1"/>
            </a:solidFill>
          </a:endParaRPr>
        </a:p>
      </dgm:t>
    </dgm:pt>
    <dgm:pt modelId="{2DEFE216-2AC9-4BC8-88A0-7CC184FFAF76}" type="parTrans" cxnId="{448AE562-F92E-43EE-9581-047EE954B530}">
      <dgm:prSet/>
      <dgm:spPr/>
      <dgm:t>
        <a:bodyPr/>
        <a:lstStyle/>
        <a:p>
          <a:endParaRPr lang="en-IN"/>
        </a:p>
      </dgm:t>
    </dgm:pt>
    <dgm:pt modelId="{D43FEC10-2681-47D9-BE5E-093511607B17}" type="sibTrans" cxnId="{448AE562-F92E-43EE-9581-047EE954B530}">
      <dgm:prSet/>
      <dgm:spPr/>
      <dgm:t>
        <a:bodyPr/>
        <a:lstStyle/>
        <a:p>
          <a:endParaRPr lang="en-IN"/>
        </a:p>
      </dgm:t>
    </dgm:pt>
    <dgm:pt modelId="{F9B687D3-B205-4AC9-B40C-B784BE4CE330}" type="pres">
      <dgm:prSet presAssocID="{68FAE6F0-0382-44B9-B1E6-93A2EE59588C}" presName="Name0" presStyleCnt="0">
        <dgm:presLayoutVars>
          <dgm:dir/>
          <dgm:resizeHandles val="exact"/>
        </dgm:presLayoutVars>
      </dgm:prSet>
      <dgm:spPr/>
      <dgm:t>
        <a:bodyPr/>
        <a:lstStyle/>
        <a:p>
          <a:endParaRPr lang="en-IN"/>
        </a:p>
      </dgm:t>
    </dgm:pt>
    <dgm:pt modelId="{58BBD686-E446-4A59-89F0-5F2D542DACEC}" type="pres">
      <dgm:prSet presAssocID="{D460349E-D30A-431E-937D-73C97345C229}" presName="node" presStyleLbl="node1" presStyleIdx="0" presStyleCnt="3">
        <dgm:presLayoutVars>
          <dgm:bulletEnabled val="1"/>
        </dgm:presLayoutVars>
      </dgm:prSet>
      <dgm:spPr/>
      <dgm:t>
        <a:bodyPr/>
        <a:lstStyle/>
        <a:p>
          <a:endParaRPr lang="en-IN"/>
        </a:p>
      </dgm:t>
    </dgm:pt>
    <dgm:pt modelId="{C5506EEA-7945-4002-A2A8-F9F996CD5E65}" type="pres">
      <dgm:prSet presAssocID="{A328D252-D199-4F05-A6D0-CA61051D5F5A}" presName="sibTrans" presStyleCnt="0"/>
      <dgm:spPr/>
    </dgm:pt>
    <dgm:pt modelId="{B7A3C567-3E8D-4396-9036-B9C539C1BDA2}" type="pres">
      <dgm:prSet presAssocID="{8B5DDB67-3D9A-4973-8B83-80EB6239219D}" presName="node" presStyleLbl="node1" presStyleIdx="1" presStyleCnt="3">
        <dgm:presLayoutVars>
          <dgm:bulletEnabled val="1"/>
        </dgm:presLayoutVars>
      </dgm:prSet>
      <dgm:spPr/>
      <dgm:t>
        <a:bodyPr/>
        <a:lstStyle/>
        <a:p>
          <a:endParaRPr lang="en-IN"/>
        </a:p>
      </dgm:t>
    </dgm:pt>
    <dgm:pt modelId="{568C4982-F5BB-454A-8935-B7CF8B6B90CD}" type="pres">
      <dgm:prSet presAssocID="{8B67D23A-270E-41D8-8A6F-6AE817C9493D}" presName="sibTrans" presStyleCnt="0"/>
      <dgm:spPr/>
    </dgm:pt>
    <dgm:pt modelId="{7CE36C7A-E001-4B8D-8EE5-E68BF7F010CD}" type="pres">
      <dgm:prSet presAssocID="{3C418F6C-4F98-42EA-B781-5D6C23622D41}" presName="node" presStyleLbl="node1" presStyleIdx="2" presStyleCnt="3">
        <dgm:presLayoutVars>
          <dgm:bulletEnabled val="1"/>
        </dgm:presLayoutVars>
      </dgm:prSet>
      <dgm:spPr/>
      <dgm:t>
        <a:bodyPr/>
        <a:lstStyle/>
        <a:p>
          <a:endParaRPr lang="en-IN"/>
        </a:p>
      </dgm:t>
    </dgm:pt>
  </dgm:ptLst>
  <dgm:cxnLst>
    <dgm:cxn modelId="{3F00B67C-A84E-4F31-92B0-2FCE67BA8694}" type="presOf" srcId="{7EFB2726-5A98-4DA5-8646-159A4AF863D5}" destId="{58BBD686-E446-4A59-89F0-5F2D542DACEC}" srcOrd="0" destOrd="2" presId="urn:microsoft.com/office/officeart/2005/8/layout/hList6"/>
    <dgm:cxn modelId="{C232B890-005A-4619-8B3A-92E1B409C546}" type="presOf" srcId="{4E78F519-6743-47B8-BE24-36A84B2B8FA8}" destId="{7CE36C7A-E001-4B8D-8EE5-E68BF7F010CD}" srcOrd="0" destOrd="2" presId="urn:microsoft.com/office/officeart/2005/8/layout/hList6"/>
    <dgm:cxn modelId="{99A2684D-72B2-48F9-87F9-B8FC3323DA1A}" srcId="{68FAE6F0-0382-44B9-B1E6-93A2EE59588C}" destId="{8B5DDB67-3D9A-4973-8B83-80EB6239219D}" srcOrd="1" destOrd="0" parTransId="{D6E829E3-CCBD-4A1E-A412-59A69A9E5813}" sibTransId="{8B67D23A-270E-41D8-8A6F-6AE817C9493D}"/>
    <dgm:cxn modelId="{AE758FA3-941E-4322-AED8-E3CD82A305AB}" srcId="{D460349E-D30A-431E-937D-73C97345C229}" destId="{7EFB2726-5A98-4DA5-8646-159A4AF863D5}" srcOrd="1" destOrd="0" parTransId="{D284F65C-F9BC-45EE-8CD8-CF5B3958CA2B}" sibTransId="{FD0F5FB2-686D-42CB-AEC7-1BC5BDE5504B}"/>
    <dgm:cxn modelId="{F29E64A5-F0B4-45DA-A1D3-74C13F6C799A}" srcId="{8B5DDB67-3D9A-4973-8B83-80EB6239219D}" destId="{E859F483-802F-43DC-9BE2-B83A9C5C5CD7}" srcOrd="0" destOrd="0" parTransId="{35477D39-6BA1-4458-93B7-392C00F7C266}" sibTransId="{E4074FDB-A846-4441-BD9F-66743D6FBFE2}"/>
    <dgm:cxn modelId="{334CF2A1-5C14-45D9-ADFB-3FFF7CC7EC0C}" type="presOf" srcId="{8B5DDB67-3D9A-4973-8B83-80EB6239219D}" destId="{B7A3C567-3E8D-4396-9036-B9C539C1BDA2}" srcOrd="0" destOrd="0" presId="urn:microsoft.com/office/officeart/2005/8/layout/hList6"/>
    <dgm:cxn modelId="{231068FE-969A-4AD6-8D68-B2C6714C5071}" type="presOf" srcId="{D460349E-D30A-431E-937D-73C97345C229}" destId="{58BBD686-E446-4A59-89F0-5F2D542DACEC}" srcOrd="0" destOrd="0" presId="urn:microsoft.com/office/officeart/2005/8/layout/hList6"/>
    <dgm:cxn modelId="{F4607D8F-FCC9-4AEA-806C-C523501692E0}" type="presOf" srcId="{DECA3DC0-EF3A-490B-8C08-7C7E41677D3E}" destId="{7CE36C7A-E001-4B8D-8EE5-E68BF7F010CD}" srcOrd="0" destOrd="3" presId="urn:microsoft.com/office/officeart/2005/8/layout/hList6"/>
    <dgm:cxn modelId="{448AE562-F92E-43EE-9581-047EE954B530}" srcId="{D460349E-D30A-431E-937D-73C97345C229}" destId="{D4D26D1E-D899-4B99-8B77-A55460DEE62E}" srcOrd="2" destOrd="0" parTransId="{2DEFE216-2AC9-4BC8-88A0-7CC184FFAF76}" sibTransId="{D43FEC10-2681-47D9-BE5E-093511607B17}"/>
    <dgm:cxn modelId="{3AC6C63F-169B-455E-BB64-0205677A189F}" srcId="{68FAE6F0-0382-44B9-B1E6-93A2EE59588C}" destId="{3C418F6C-4F98-42EA-B781-5D6C23622D41}" srcOrd="2" destOrd="0" parTransId="{A444F985-F31A-47D3-93E3-511BA523C6B0}" sibTransId="{F757213B-3920-4199-991D-01B04EC5966A}"/>
    <dgm:cxn modelId="{2EA2F16C-856D-4CBE-A43C-8D0A3CC94040}" srcId="{3C418F6C-4F98-42EA-B781-5D6C23622D41}" destId="{4E78F519-6743-47B8-BE24-36A84B2B8FA8}" srcOrd="1" destOrd="0" parTransId="{7C01BED7-A541-452A-8854-929C0256290E}" sibTransId="{EBACC0BD-94FF-4FE4-8652-BE2924A2E132}"/>
    <dgm:cxn modelId="{0403E0CC-D8E3-4B76-B317-6E1DD81B4CA4}" type="presOf" srcId="{D4D26D1E-D899-4B99-8B77-A55460DEE62E}" destId="{58BBD686-E446-4A59-89F0-5F2D542DACEC}" srcOrd="0" destOrd="3" presId="urn:microsoft.com/office/officeart/2005/8/layout/hList6"/>
    <dgm:cxn modelId="{177FD9A3-E87B-45F8-8CEC-23792A0B14A9}" type="presOf" srcId="{E859F483-802F-43DC-9BE2-B83A9C5C5CD7}" destId="{B7A3C567-3E8D-4396-9036-B9C539C1BDA2}" srcOrd="0" destOrd="1" presId="urn:microsoft.com/office/officeart/2005/8/layout/hList6"/>
    <dgm:cxn modelId="{25898594-2BFE-4240-B66A-BD7C51FB4E27}" srcId="{8B5DDB67-3D9A-4973-8B83-80EB6239219D}" destId="{7F9DE8FB-F13D-406C-8C29-93728C72A20B}" srcOrd="1" destOrd="0" parTransId="{BA220BC8-6AAD-47C4-BD5A-8D2337C976B4}" sibTransId="{778CFE9A-0C0C-456D-A8A4-23A4E1EA0BC1}"/>
    <dgm:cxn modelId="{19F014E9-D1F5-40EA-B9FB-E9E4E9F04ECF}" srcId="{3C418F6C-4F98-42EA-B781-5D6C23622D41}" destId="{DECA3DC0-EF3A-490B-8C08-7C7E41677D3E}" srcOrd="2" destOrd="0" parTransId="{F9EF55F3-871E-48C0-84AF-AE11943EB07A}" sibTransId="{DC1454C6-9A27-45CC-A77A-6A8950A6E0C1}"/>
    <dgm:cxn modelId="{2FBAB234-7C38-4089-ABB6-6456C0236365}" srcId="{D460349E-D30A-431E-937D-73C97345C229}" destId="{C489DB7C-08F1-4997-AAC6-50107A644999}" srcOrd="0" destOrd="0" parTransId="{3E1198F4-385F-44AF-9F9C-2F01E3F56625}" sibTransId="{A166FBCA-8411-4475-9242-24DEC942F171}"/>
    <dgm:cxn modelId="{24E38C74-4E0C-41D6-A3A0-6C1460804501}" type="presOf" srcId="{C489DB7C-08F1-4997-AAC6-50107A644999}" destId="{58BBD686-E446-4A59-89F0-5F2D542DACEC}" srcOrd="0" destOrd="1" presId="urn:microsoft.com/office/officeart/2005/8/layout/hList6"/>
    <dgm:cxn modelId="{251F6D2C-3874-4E71-A101-9485A3223A74}" srcId="{3C418F6C-4F98-42EA-B781-5D6C23622D41}" destId="{C834EBCB-F31C-459D-BFD9-A451C70748E2}" srcOrd="0" destOrd="0" parTransId="{B08A912C-C848-4B1C-8CE6-3C516A8E1CE5}" sibTransId="{341C9E4D-B490-4885-B913-663589496252}"/>
    <dgm:cxn modelId="{28528359-76D0-4328-AC4F-301757C55D32}" type="presOf" srcId="{3C418F6C-4F98-42EA-B781-5D6C23622D41}" destId="{7CE36C7A-E001-4B8D-8EE5-E68BF7F010CD}" srcOrd="0" destOrd="0" presId="urn:microsoft.com/office/officeart/2005/8/layout/hList6"/>
    <dgm:cxn modelId="{54B340C5-1D9E-46A2-88AF-F0B9DD870CD6}" type="presOf" srcId="{C834EBCB-F31C-459D-BFD9-A451C70748E2}" destId="{7CE36C7A-E001-4B8D-8EE5-E68BF7F010CD}" srcOrd="0" destOrd="1" presId="urn:microsoft.com/office/officeart/2005/8/layout/hList6"/>
    <dgm:cxn modelId="{2E9AF5B8-7B3C-40CF-B2EB-929EB1CCFD52}" type="presOf" srcId="{7F9DE8FB-F13D-406C-8C29-93728C72A20B}" destId="{B7A3C567-3E8D-4396-9036-B9C539C1BDA2}" srcOrd="0" destOrd="2" presId="urn:microsoft.com/office/officeart/2005/8/layout/hList6"/>
    <dgm:cxn modelId="{DBF7CB3B-C5F7-4D32-8EB0-6E44DB5295A7}" srcId="{68FAE6F0-0382-44B9-B1E6-93A2EE59588C}" destId="{D460349E-D30A-431E-937D-73C97345C229}" srcOrd="0" destOrd="0" parTransId="{CD9E5C64-9FC2-42A9-9FC5-7AD54D56786D}" sibTransId="{A328D252-D199-4F05-A6D0-CA61051D5F5A}"/>
    <dgm:cxn modelId="{0C13175E-C606-4A7E-8373-98F6DC8BBF5F}" type="presOf" srcId="{68FAE6F0-0382-44B9-B1E6-93A2EE59588C}" destId="{F9B687D3-B205-4AC9-B40C-B784BE4CE330}" srcOrd="0" destOrd="0" presId="urn:microsoft.com/office/officeart/2005/8/layout/hList6"/>
    <dgm:cxn modelId="{E99EE577-FEFE-416A-A6B2-8115C23D6CEB}" type="presParOf" srcId="{F9B687D3-B205-4AC9-B40C-B784BE4CE330}" destId="{58BBD686-E446-4A59-89F0-5F2D542DACEC}" srcOrd="0" destOrd="0" presId="urn:microsoft.com/office/officeart/2005/8/layout/hList6"/>
    <dgm:cxn modelId="{C79D78E0-4BDF-4D15-8276-F2DED144BC9D}" type="presParOf" srcId="{F9B687D3-B205-4AC9-B40C-B784BE4CE330}" destId="{C5506EEA-7945-4002-A2A8-F9F996CD5E65}" srcOrd="1" destOrd="0" presId="urn:microsoft.com/office/officeart/2005/8/layout/hList6"/>
    <dgm:cxn modelId="{BA0C5743-000B-449B-BE68-8FA8F738182B}" type="presParOf" srcId="{F9B687D3-B205-4AC9-B40C-B784BE4CE330}" destId="{B7A3C567-3E8D-4396-9036-B9C539C1BDA2}" srcOrd="2" destOrd="0" presId="urn:microsoft.com/office/officeart/2005/8/layout/hList6"/>
    <dgm:cxn modelId="{B9207071-5729-4A8B-8CA8-6DD4F5798EB4}" type="presParOf" srcId="{F9B687D3-B205-4AC9-B40C-B784BE4CE330}" destId="{568C4982-F5BB-454A-8935-B7CF8B6B90CD}" srcOrd="3" destOrd="0" presId="urn:microsoft.com/office/officeart/2005/8/layout/hList6"/>
    <dgm:cxn modelId="{1476D59C-2D09-434E-97AE-9EC426614617}" type="presParOf" srcId="{F9B687D3-B205-4AC9-B40C-B784BE4CE330}" destId="{7CE36C7A-E001-4B8D-8EE5-E68BF7F010CD}"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BA0C6-DD28-4C15-A345-AE720C025FC3}" type="doc">
      <dgm:prSet loTypeId="urn:microsoft.com/office/officeart/2005/8/layout/hList1" loCatId="list" qsTypeId="urn:microsoft.com/office/officeart/2005/8/quickstyle/3d2" qsCatId="3D" csTypeId="urn:microsoft.com/office/officeart/2005/8/colors/colorful2" csCatId="colorful"/>
      <dgm:spPr/>
      <dgm:t>
        <a:bodyPr/>
        <a:lstStyle/>
        <a:p>
          <a:endParaRPr lang="en-IN"/>
        </a:p>
      </dgm:t>
    </dgm:pt>
    <dgm:pt modelId="{90F34066-C012-4B12-864A-78CD2CE6279F}">
      <dgm:prSet/>
      <dgm:spPr/>
      <dgm:t>
        <a:bodyPr/>
        <a:lstStyle/>
        <a:p>
          <a:pPr rtl="0"/>
          <a:r>
            <a:rPr lang="en-US" b="1" dirty="0" smtClean="0"/>
            <a:t>Localized marginal gingivitis</a:t>
          </a:r>
          <a:endParaRPr lang="en-IN" dirty="0"/>
        </a:p>
      </dgm:t>
    </dgm:pt>
    <dgm:pt modelId="{265D7E90-444A-406E-907B-626568C92439}" type="parTrans" cxnId="{605EB05B-A995-4CE3-B0B6-9F1967ABAD4B}">
      <dgm:prSet/>
      <dgm:spPr/>
      <dgm:t>
        <a:bodyPr/>
        <a:lstStyle/>
        <a:p>
          <a:endParaRPr lang="en-IN"/>
        </a:p>
      </dgm:t>
    </dgm:pt>
    <dgm:pt modelId="{F74F18F5-4693-40AF-B856-ECD7294BD753}" type="sibTrans" cxnId="{605EB05B-A995-4CE3-B0B6-9F1967ABAD4B}">
      <dgm:prSet/>
      <dgm:spPr/>
      <dgm:t>
        <a:bodyPr/>
        <a:lstStyle/>
        <a:p>
          <a:endParaRPr lang="en-IN"/>
        </a:p>
      </dgm:t>
    </dgm:pt>
    <dgm:pt modelId="{BE6499E4-CE85-495A-820A-47FB5DE84A1F}">
      <dgm:prSet/>
      <dgm:spPr/>
      <dgm:t>
        <a:bodyPr/>
        <a:lstStyle/>
        <a:p>
          <a:pPr rtl="0"/>
          <a:r>
            <a:rPr lang="en-US" b="1" dirty="0" smtClean="0"/>
            <a:t>confined to one or more areas of the marginal gingiva  </a:t>
          </a:r>
          <a:endParaRPr lang="en-IN" dirty="0"/>
        </a:p>
      </dgm:t>
    </dgm:pt>
    <dgm:pt modelId="{F61C893F-F3DD-4BB3-BCDC-3421550CC8CE}" type="parTrans" cxnId="{A2C97FB7-19F2-4BD5-B639-0857505D32F9}">
      <dgm:prSet/>
      <dgm:spPr/>
      <dgm:t>
        <a:bodyPr/>
        <a:lstStyle/>
        <a:p>
          <a:endParaRPr lang="en-IN"/>
        </a:p>
      </dgm:t>
    </dgm:pt>
    <dgm:pt modelId="{92B52B27-FDBB-4037-BD6A-7C32977A321C}" type="sibTrans" cxnId="{A2C97FB7-19F2-4BD5-B639-0857505D32F9}">
      <dgm:prSet/>
      <dgm:spPr/>
      <dgm:t>
        <a:bodyPr/>
        <a:lstStyle/>
        <a:p>
          <a:endParaRPr lang="en-IN"/>
        </a:p>
      </dgm:t>
    </dgm:pt>
    <dgm:pt modelId="{E77C4ACA-3026-4248-A393-BAF9D1715AD2}">
      <dgm:prSet/>
      <dgm:spPr/>
      <dgm:t>
        <a:bodyPr/>
        <a:lstStyle/>
        <a:p>
          <a:pPr rtl="0"/>
          <a:r>
            <a:rPr lang="en-US" b="1" smtClean="0"/>
            <a:t>Localized diffuse gingivitis</a:t>
          </a:r>
          <a:endParaRPr lang="en-IN"/>
        </a:p>
      </dgm:t>
    </dgm:pt>
    <dgm:pt modelId="{50AAE9C0-5F6E-4199-8295-92607D675047}" type="parTrans" cxnId="{AA045F09-ECFB-4CC1-A998-8B279C56FD22}">
      <dgm:prSet/>
      <dgm:spPr/>
      <dgm:t>
        <a:bodyPr/>
        <a:lstStyle/>
        <a:p>
          <a:endParaRPr lang="en-IN"/>
        </a:p>
      </dgm:t>
    </dgm:pt>
    <dgm:pt modelId="{512C0606-087E-49AF-BB90-C5FA014F2014}" type="sibTrans" cxnId="{AA045F09-ECFB-4CC1-A998-8B279C56FD22}">
      <dgm:prSet/>
      <dgm:spPr/>
      <dgm:t>
        <a:bodyPr/>
        <a:lstStyle/>
        <a:p>
          <a:endParaRPr lang="en-IN"/>
        </a:p>
      </dgm:t>
    </dgm:pt>
    <dgm:pt modelId="{74D62BE4-214D-460F-9967-BF59A18DF43E}">
      <dgm:prSet/>
      <dgm:spPr/>
      <dgm:t>
        <a:bodyPr/>
        <a:lstStyle/>
        <a:p>
          <a:pPr rtl="0"/>
          <a:r>
            <a:rPr lang="en-US" b="1" smtClean="0"/>
            <a:t>from the margin to the mucobuccal fold in a limited area</a:t>
          </a:r>
          <a:endParaRPr lang="en-IN"/>
        </a:p>
      </dgm:t>
    </dgm:pt>
    <dgm:pt modelId="{463A00D8-127D-43D3-A55B-D84C0F6DF0B0}" type="parTrans" cxnId="{48943B33-7174-4D0E-AA51-3553FDE027CD}">
      <dgm:prSet/>
      <dgm:spPr/>
      <dgm:t>
        <a:bodyPr/>
        <a:lstStyle/>
        <a:p>
          <a:endParaRPr lang="en-IN"/>
        </a:p>
      </dgm:t>
    </dgm:pt>
    <dgm:pt modelId="{97FDF145-A6C3-4D41-B1E5-8092DA7DD8A9}" type="sibTrans" cxnId="{48943B33-7174-4D0E-AA51-3553FDE027CD}">
      <dgm:prSet/>
      <dgm:spPr/>
      <dgm:t>
        <a:bodyPr/>
        <a:lstStyle/>
        <a:p>
          <a:endParaRPr lang="en-IN"/>
        </a:p>
      </dgm:t>
    </dgm:pt>
    <dgm:pt modelId="{B10B01B1-62E7-4998-AF97-5BDBFDE9D2BC}">
      <dgm:prSet/>
      <dgm:spPr/>
      <dgm:t>
        <a:bodyPr/>
        <a:lstStyle/>
        <a:p>
          <a:pPr rtl="0"/>
          <a:r>
            <a:rPr lang="en-US" b="1" smtClean="0"/>
            <a:t>Localized papillary gingivitis</a:t>
          </a:r>
          <a:endParaRPr lang="en-IN"/>
        </a:p>
      </dgm:t>
    </dgm:pt>
    <dgm:pt modelId="{A154679C-87B7-4CF6-AF1E-726E23EF3035}" type="parTrans" cxnId="{28CC48BE-3DD0-4404-B2EE-04AD61F2F305}">
      <dgm:prSet/>
      <dgm:spPr/>
      <dgm:t>
        <a:bodyPr/>
        <a:lstStyle/>
        <a:p>
          <a:endParaRPr lang="en-IN"/>
        </a:p>
      </dgm:t>
    </dgm:pt>
    <dgm:pt modelId="{173DC924-82BA-40C7-9C08-276CAB76CB9C}" type="sibTrans" cxnId="{28CC48BE-3DD0-4404-B2EE-04AD61F2F305}">
      <dgm:prSet/>
      <dgm:spPr/>
      <dgm:t>
        <a:bodyPr/>
        <a:lstStyle/>
        <a:p>
          <a:endParaRPr lang="en-IN"/>
        </a:p>
      </dgm:t>
    </dgm:pt>
    <dgm:pt modelId="{A8E35871-5801-4D6E-988E-98E67172F371}">
      <dgm:prSet/>
      <dgm:spPr/>
      <dgm:t>
        <a:bodyPr/>
        <a:lstStyle/>
        <a:p>
          <a:pPr rtl="0"/>
          <a:r>
            <a:rPr lang="en-US" b="1" smtClean="0"/>
            <a:t>confined to one or more interdental spaces in a limited area</a:t>
          </a:r>
          <a:endParaRPr lang="en-IN"/>
        </a:p>
      </dgm:t>
    </dgm:pt>
    <dgm:pt modelId="{0653AE77-62C3-4B96-AFDD-7600482E6429}" type="parTrans" cxnId="{4A93A358-4914-4799-9BAD-1ABA5B34FF7D}">
      <dgm:prSet/>
      <dgm:spPr/>
      <dgm:t>
        <a:bodyPr/>
        <a:lstStyle/>
        <a:p>
          <a:endParaRPr lang="en-IN"/>
        </a:p>
      </dgm:t>
    </dgm:pt>
    <dgm:pt modelId="{09347118-0CB1-4DB4-A2A2-380CB4604399}" type="sibTrans" cxnId="{4A93A358-4914-4799-9BAD-1ABA5B34FF7D}">
      <dgm:prSet/>
      <dgm:spPr/>
      <dgm:t>
        <a:bodyPr/>
        <a:lstStyle/>
        <a:p>
          <a:endParaRPr lang="en-IN"/>
        </a:p>
      </dgm:t>
    </dgm:pt>
    <dgm:pt modelId="{2F6C72E4-AD1E-463A-991F-BADA147EBF89}" type="pres">
      <dgm:prSet presAssocID="{5EABA0C6-DD28-4C15-A345-AE720C025FC3}" presName="Name0" presStyleCnt="0">
        <dgm:presLayoutVars>
          <dgm:dir/>
          <dgm:animLvl val="lvl"/>
          <dgm:resizeHandles val="exact"/>
        </dgm:presLayoutVars>
      </dgm:prSet>
      <dgm:spPr/>
      <dgm:t>
        <a:bodyPr/>
        <a:lstStyle/>
        <a:p>
          <a:endParaRPr lang="en-IN"/>
        </a:p>
      </dgm:t>
    </dgm:pt>
    <dgm:pt modelId="{A80FAA2A-CA83-4E93-A59B-8FCE59935160}" type="pres">
      <dgm:prSet presAssocID="{90F34066-C012-4B12-864A-78CD2CE6279F}" presName="composite" presStyleCnt="0"/>
      <dgm:spPr/>
      <dgm:t>
        <a:bodyPr/>
        <a:lstStyle/>
        <a:p>
          <a:endParaRPr lang="en-IN"/>
        </a:p>
      </dgm:t>
    </dgm:pt>
    <dgm:pt modelId="{DA1D84E8-8C32-40BE-9DD2-6A0E10619736}" type="pres">
      <dgm:prSet presAssocID="{90F34066-C012-4B12-864A-78CD2CE6279F}" presName="parTx" presStyleLbl="alignNode1" presStyleIdx="0" presStyleCnt="3">
        <dgm:presLayoutVars>
          <dgm:chMax val="0"/>
          <dgm:chPref val="0"/>
          <dgm:bulletEnabled val="1"/>
        </dgm:presLayoutVars>
      </dgm:prSet>
      <dgm:spPr/>
      <dgm:t>
        <a:bodyPr/>
        <a:lstStyle/>
        <a:p>
          <a:endParaRPr lang="en-IN"/>
        </a:p>
      </dgm:t>
    </dgm:pt>
    <dgm:pt modelId="{74D439BC-3611-4A24-B33B-A11D5315269B}" type="pres">
      <dgm:prSet presAssocID="{90F34066-C012-4B12-864A-78CD2CE6279F}" presName="desTx" presStyleLbl="alignAccFollowNode1" presStyleIdx="0" presStyleCnt="3">
        <dgm:presLayoutVars>
          <dgm:bulletEnabled val="1"/>
        </dgm:presLayoutVars>
      </dgm:prSet>
      <dgm:spPr/>
      <dgm:t>
        <a:bodyPr/>
        <a:lstStyle/>
        <a:p>
          <a:endParaRPr lang="en-IN"/>
        </a:p>
      </dgm:t>
    </dgm:pt>
    <dgm:pt modelId="{AEC40FDB-16A0-484B-8557-A1C0228083C6}" type="pres">
      <dgm:prSet presAssocID="{F74F18F5-4693-40AF-B856-ECD7294BD753}" presName="space" presStyleCnt="0"/>
      <dgm:spPr/>
      <dgm:t>
        <a:bodyPr/>
        <a:lstStyle/>
        <a:p>
          <a:endParaRPr lang="en-IN"/>
        </a:p>
      </dgm:t>
    </dgm:pt>
    <dgm:pt modelId="{DB13FFC0-5793-48D9-B149-8C3FCD14046A}" type="pres">
      <dgm:prSet presAssocID="{E77C4ACA-3026-4248-A393-BAF9D1715AD2}" presName="composite" presStyleCnt="0"/>
      <dgm:spPr/>
      <dgm:t>
        <a:bodyPr/>
        <a:lstStyle/>
        <a:p>
          <a:endParaRPr lang="en-IN"/>
        </a:p>
      </dgm:t>
    </dgm:pt>
    <dgm:pt modelId="{A007899B-1C0C-4A70-8B0E-8C2FBA10B01A}" type="pres">
      <dgm:prSet presAssocID="{E77C4ACA-3026-4248-A393-BAF9D1715AD2}" presName="parTx" presStyleLbl="alignNode1" presStyleIdx="1" presStyleCnt="3">
        <dgm:presLayoutVars>
          <dgm:chMax val="0"/>
          <dgm:chPref val="0"/>
          <dgm:bulletEnabled val="1"/>
        </dgm:presLayoutVars>
      </dgm:prSet>
      <dgm:spPr/>
      <dgm:t>
        <a:bodyPr/>
        <a:lstStyle/>
        <a:p>
          <a:endParaRPr lang="en-IN"/>
        </a:p>
      </dgm:t>
    </dgm:pt>
    <dgm:pt modelId="{1064D643-C976-451A-BA77-47B2815F756C}" type="pres">
      <dgm:prSet presAssocID="{E77C4ACA-3026-4248-A393-BAF9D1715AD2}" presName="desTx" presStyleLbl="alignAccFollowNode1" presStyleIdx="1" presStyleCnt="3">
        <dgm:presLayoutVars>
          <dgm:bulletEnabled val="1"/>
        </dgm:presLayoutVars>
      </dgm:prSet>
      <dgm:spPr/>
      <dgm:t>
        <a:bodyPr/>
        <a:lstStyle/>
        <a:p>
          <a:endParaRPr lang="en-IN"/>
        </a:p>
      </dgm:t>
    </dgm:pt>
    <dgm:pt modelId="{7033984B-3EBD-425D-BF58-12EA7A0CF39D}" type="pres">
      <dgm:prSet presAssocID="{512C0606-087E-49AF-BB90-C5FA014F2014}" presName="space" presStyleCnt="0"/>
      <dgm:spPr/>
      <dgm:t>
        <a:bodyPr/>
        <a:lstStyle/>
        <a:p>
          <a:endParaRPr lang="en-IN"/>
        </a:p>
      </dgm:t>
    </dgm:pt>
    <dgm:pt modelId="{482D8522-41F6-4177-98A5-13454AD1DCFF}" type="pres">
      <dgm:prSet presAssocID="{B10B01B1-62E7-4998-AF97-5BDBFDE9D2BC}" presName="composite" presStyleCnt="0"/>
      <dgm:spPr/>
      <dgm:t>
        <a:bodyPr/>
        <a:lstStyle/>
        <a:p>
          <a:endParaRPr lang="en-IN"/>
        </a:p>
      </dgm:t>
    </dgm:pt>
    <dgm:pt modelId="{6621F366-8D7F-497E-BB45-444912567BBC}" type="pres">
      <dgm:prSet presAssocID="{B10B01B1-62E7-4998-AF97-5BDBFDE9D2BC}" presName="parTx" presStyleLbl="alignNode1" presStyleIdx="2" presStyleCnt="3">
        <dgm:presLayoutVars>
          <dgm:chMax val="0"/>
          <dgm:chPref val="0"/>
          <dgm:bulletEnabled val="1"/>
        </dgm:presLayoutVars>
      </dgm:prSet>
      <dgm:spPr/>
      <dgm:t>
        <a:bodyPr/>
        <a:lstStyle/>
        <a:p>
          <a:endParaRPr lang="en-IN"/>
        </a:p>
      </dgm:t>
    </dgm:pt>
    <dgm:pt modelId="{AEE79E20-284A-4A8B-A51F-1C5539570A8A}" type="pres">
      <dgm:prSet presAssocID="{B10B01B1-62E7-4998-AF97-5BDBFDE9D2BC}" presName="desTx" presStyleLbl="alignAccFollowNode1" presStyleIdx="2" presStyleCnt="3">
        <dgm:presLayoutVars>
          <dgm:bulletEnabled val="1"/>
        </dgm:presLayoutVars>
      </dgm:prSet>
      <dgm:spPr/>
      <dgm:t>
        <a:bodyPr/>
        <a:lstStyle/>
        <a:p>
          <a:endParaRPr lang="en-IN"/>
        </a:p>
      </dgm:t>
    </dgm:pt>
  </dgm:ptLst>
  <dgm:cxnLst>
    <dgm:cxn modelId="{593FEDFD-73CB-42B3-BE87-CD8CDB809128}" type="presOf" srcId="{5EABA0C6-DD28-4C15-A345-AE720C025FC3}" destId="{2F6C72E4-AD1E-463A-991F-BADA147EBF89}" srcOrd="0" destOrd="0" presId="urn:microsoft.com/office/officeart/2005/8/layout/hList1"/>
    <dgm:cxn modelId="{C53FBE09-1C19-4BBB-A47A-853582CA69DB}" type="presOf" srcId="{90F34066-C012-4B12-864A-78CD2CE6279F}" destId="{DA1D84E8-8C32-40BE-9DD2-6A0E10619736}" srcOrd="0" destOrd="0" presId="urn:microsoft.com/office/officeart/2005/8/layout/hList1"/>
    <dgm:cxn modelId="{E82DFC64-38C3-4BBC-9274-F8CF980B4E07}" type="presOf" srcId="{BE6499E4-CE85-495A-820A-47FB5DE84A1F}" destId="{74D439BC-3611-4A24-B33B-A11D5315269B}" srcOrd="0" destOrd="0" presId="urn:microsoft.com/office/officeart/2005/8/layout/hList1"/>
    <dgm:cxn modelId="{FAFC5404-71F5-4AFB-9C6F-6D365F5B6014}" type="presOf" srcId="{A8E35871-5801-4D6E-988E-98E67172F371}" destId="{AEE79E20-284A-4A8B-A51F-1C5539570A8A}" srcOrd="0" destOrd="0" presId="urn:microsoft.com/office/officeart/2005/8/layout/hList1"/>
    <dgm:cxn modelId="{A2C97FB7-19F2-4BD5-B639-0857505D32F9}" srcId="{90F34066-C012-4B12-864A-78CD2CE6279F}" destId="{BE6499E4-CE85-495A-820A-47FB5DE84A1F}" srcOrd="0" destOrd="0" parTransId="{F61C893F-F3DD-4BB3-BCDC-3421550CC8CE}" sibTransId="{92B52B27-FDBB-4037-BD6A-7C32977A321C}"/>
    <dgm:cxn modelId="{A85891F8-2152-47CA-9A38-A41FB9896EAB}" type="presOf" srcId="{74D62BE4-214D-460F-9967-BF59A18DF43E}" destId="{1064D643-C976-451A-BA77-47B2815F756C}" srcOrd="0" destOrd="0" presId="urn:microsoft.com/office/officeart/2005/8/layout/hList1"/>
    <dgm:cxn modelId="{48943B33-7174-4D0E-AA51-3553FDE027CD}" srcId="{E77C4ACA-3026-4248-A393-BAF9D1715AD2}" destId="{74D62BE4-214D-460F-9967-BF59A18DF43E}" srcOrd="0" destOrd="0" parTransId="{463A00D8-127D-43D3-A55B-D84C0F6DF0B0}" sibTransId="{97FDF145-A6C3-4D41-B1E5-8092DA7DD8A9}"/>
    <dgm:cxn modelId="{605EB05B-A995-4CE3-B0B6-9F1967ABAD4B}" srcId="{5EABA0C6-DD28-4C15-A345-AE720C025FC3}" destId="{90F34066-C012-4B12-864A-78CD2CE6279F}" srcOrd="0" destOrd="0" parTransId="{265D7E90-444A-406E-907B-626568C92439}" sibTransId="{F74F18F5-4693-40AF-B856-ECD7294BD753}"/>
    <dgm:cxn modelId="{28CC48BE-3DD0-4404-B2EE-04AD61F2F305}" srcId="{5EABA0C6-DD28-4C15-A345-AE720C025FC3}" destId="{B10B01B1-62E7-4998-AF97-5BDBFDE9D2BC}" srcOrd="2" destOrd="0" parTransId="{A154679C-87B7-4CF6-AF1E-726E23EF3035}" sibTransId="{173DC924-82BA-40C7-9C08-276CAB76CB9C}"/>
    <dgm:cxn modelId="{79F9B211-6233-422A-A2A0-7A20E53A7BAF}" type="presOf" srcId="{B10B01B1-62E7-4998-AF97-5BDBFDE9D2BC}" destId="{6621F366-8D7F-497E-BB45-444912567BBC}" srcOrd="0" destOrd="0" presId="urn:microsoft.com/office/officeart/2005/8/layout/hList1"/>
    <dgm:cxn modelId="{4A93A358-4914-4799-9BAD-1ABA5B34FF7D}" srcId="{B10B01B1-62E7-4998-AF97-5BDBFDE9D2BC}" destId="{A8E35871-5801-4D6E-988E-98E67172F371}" srcOrd="0" destOrd="0" parTransId="{0653AE77-62C3-4B96-AFDD-7600482E6429}" sibTransId="{09347118-0CB1-4DB4-A2A2-380CB4604399}"/>
    <dgm:cxn modelId="{1D2DE086-578E-4D53-A902-09327E89358F}" type="presOf" srcId="{E77C4ACA-3026-4248-A393-BAF9D1715AD2}" destId="{A007899B-1C0C-4A70-8B0E-8C2FBA10B01A}" srcOrd="0" destOrd="0" presId="urn:microsoft.com/office/officeart/2005/8/layout/hList1"/>
    <dgm:cxn modelId="{AA045F09-ECFB-4CC1-A998-8B279C56FD22}" srcId="{5EABA0C6-DD28-4C15-A345-AE720C025FC3}" destId="{E77C4ACA-3026-4248-A393-BAF9D1715AD2}" srcOrd="1" destOrd="0" parTransId="{50AAE9C0-5F6E-4199-8295-92607D675047}" sibTransId="{512C0606-087E-49AF-BB90-C5FA014F2014}"/>
    <dgm:cxn modelId="{F55E98CF-3973-4E33-8E65-869BDE25AC0A}" type="presParOf" srcId="{2F6C72E4-AD1E-463A-991F-BADA147EBF89}" destId="{A80FAA2A-CA83-4E93-A59B-8FCE59935160}" srcOrd="0" destOrd="0" presId="urn:microsoft.com/office/officeart/2005/8/layout/hList1"/>
    <dgm:cxn modelId="{A54C4116-2537-4CD6-8155-3068BE7165CC}" type="presParOf" srcId="{A80FAA2A-CA83-4E93-A59B-8FCE59935160}" destId="{DA1D84E8-8C32-40BE-9DD2-6A0E10619736}" srcOrd="0" destOrd="0" presId="urn:microsoft.com/office/officeart/2005/8/layout/hList1"/>
    <dgm:cxn modelId="{A3B3977E-75E3-4E7C-BCB0-A0E63780C8A6}" type="presParOf" srcId="{A80FAA2A-CA83-4E93-A59B-8FCE59935160}" destId="{74D439BC-3611-4A24-B33B-A11D5315269B}" srcOrd="1" destOrd="0" presId="urn:microsoft.com/office/officeart/2005/8/layout/hList1"/>
    <dgm:cxn modelId="{1E889171-2562-415D-8970-FFD1EDDEF869}" type="presParOf" srcId="{2F6C72E4-AD1E-463A-991F-BADA147EBF89}" destId="{AEC40FDB-16A0-484B-8557-A1C0228083C6}" srcOrd="1" destOrd="0" presId="urn:microsoft.com/office/officeart/2005/8/layout/hList1"/>
    <dgm:cxn modelId="{CCCBBB43-0B77-4908-B3C4-FBC4F906A6E2}" type="presParOf" srcId="{2F6C72E4-AD1E-463A-991F-BADA147EBF89}" destId="{DB13FFC0-5793-48D9-B149-8C3FCD14046A}" srcOrd="2" destOrd="0" presId="urn:microsoft.com/office/officeart/2005/8/layout/hList1"/>
    <dgm:cxn modelId="{E859FE11-807D-481E-AD73-DD1B186404BA}" type="presParOf" srcId="{DB13FFC0-5793-48D9-B149-8C3FCD14046A}" destId="{A007899B-1C0C-4A70-8B0E-8C2FBA10B01A}" srcOrd="0" destOrd="0" presId="urn:microsoft.com/office/officeart/2005/8/layout/hList1"/>
    <dgm:cxn modelId="{119429C2-B2EE-4C7F-BA05-E36FE76B6E1B}" type="presParOf" srcId="{DB13FFC0-5793-48D9-B149-8C3FCD14046A}" destId="{1064D643-C976-451A-BA77-47B2815F756C}" srcOrd="1" destOrd="0" presId="urn:microsoft.com/office/officeart/2005/8/layout/hList1"/>
    <dgm:cxn modelId="{CE333602-486B-46AE-A985-4E0E597AA614}" type="presParOf" srcId="{2F6C72E4-AD1E-463A-991F-BADA147EBF89}" destId="{7033984B-3EBD-425D-BF58-12EA7A0CF39D}" srcOrd="3" destOrd="0" presId="urn:microsoft.com/office/officeart/2005/8/layout/hList1"/>
    <dgm:cxn modelId="{1801AADA-DD6D-49D1-BDDF-BFA97B787FA2}" type="presParOf" srcId="{2F6C72E4-AD1E-463A-991F-BADA147EBF89}" destId="{482D8522-41F6-4177-98A5-13454AD1DCFF}" srcOrd="4" destOrd="0" presId="urn:microsoft.com/office/officeart/2005/8/layout/hList1"/>
    <dgm:cxn modelId="{C57C18C5-5B13-4CDC-A7A8-3E87F0177CB6}" type="presParOf" srcId="{482D8522-41F6-4177-98A5-13454AD1DCFF}" destId="{6621F366-8D7F-497E-BB45-444912567BBC}" srcOrd="0" destOrd="0" presId="urn:microsoft.com/office/officeart/2005/8/layout/hList1"/>
    <dgm:cxn modelId="{D5537BB5-DB82-434F-8EAA-75D0E41EE887}" type="presParOf" srcId="{482D8522-41F6-4177-98A5-13454AD1DCFF}" destId="{AEE79E20-284A-4A8B-A51F-1C5539570A8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547EC-7A87-4B48-AC13-34A8CD3CA3E5}" type="doc">
      <dgm:prSet loTypeId="urn:microsoft.com/office/officeart/2005/8/layout/target3" loCatId="relationship" qsTypeId="urn:microsoft.com/office/officeart/2005/8/quickstyle/simple5" qsCatId="simple" csTypeId="urn:microsoft.com/office/officeart/2005/8/colors/accent3_2" csCatId="accent3" phldr="1"/>
      <dgm:spPr/>
      <dgm:t>
        <a:bodyPr/>
        <a:lstStyle/>
        <a:p>
          <a:endParaRPr lang="en-IN"/>
        </a:p>
      </dgm:t>
    </dgm:pt>
    <dgm:pt modelId="{A31B0394-F887-4AD8-8CC3-A727E48250D1}">
      <dgm:prSet custT="1"/>
      <dgm:spPr/>
      <dgm:t>
        <a:bodyPr/>
        <a:lstStyle/>
        <a:p>
          <a:pPr rtl="0"/>
          <a:r>
            <a:rPr lang="en-US" sz="2800" b="1" dirty="0" smtClean="0">
              <a:solidFill>
                <a:schemeClr val="accent1"/>
              </a:solidFill>
            </a:rPr>
            <a:t>Generalized marginal gingivitis </a:t>
          </a:r>
          <a:endParaRPr lang="en-IN" sz="2800" b="1" dirty="0">
            <a:solidFill>
              <a:schemeClr val="accent1"/>
            </a:solidFill>
          </a:endParaRPr>
        </a:p>
      </dgm:t>
    </dgm:pt>
    <dgm:pt modelId="{36AD23BF-5440-4A6B-B26C-19B355A6BD42}" type="parTrans" cxnId="{A3DE44CC-124D-4D50-BD40-8CCB761CDF20}">
      <dgm:prSet/>
      <dgm:spPr/>
      <dgm:t>
        <a:bodyPr/>
        <a:lstStyle/>
        <a:p>
          <a:endParaRPr lang="en-IN"/>
        </a:p>
      </dgm:t>
    </dgm:pt>
    <dgm:pt modelId="{FA63D2F0-318C-4A61-9858-B90EF0CF4E8E}" type="sibTrans" cxnId="{A3DE44CC-124D-4D50-BD40-8CCB761CDF20}">
      <dgm:prSet/>
      <dgm:spPr/>
      <dgm:t>
        <a:bodyPr/>
        <a:lstStyle/>
        <a:p>
          <a:endParaRPr lang="en-IN"/>
        </a:p>
      </dgm:t>
    </dgm:pt>
    <dgm:pt modelId="{481AD415-35FD-40C3-8E4C-4F557931BE02}">
      <dgm:prSet/>
      <dgm:spPr/>
      <dgm:t>
        <a:bodyPr/>
        <a:lstStyle/>
        <a:p>
          <a:pPr algn="just" rtl="0">
            <a:lnSpc>
              <a:spcPct val="150000"/>
            </a:lnSpc>
          </a:pPr>
          <a:r>
            <a:rPr lang="en-US" b="1" dirty="0" smtClean="0"/>
            <a:t>involves the gingival margins in relation to all the teeth. </a:t>
          </a:r>
          <a:endParaRPr lang="en-IN" b="1" dirty="0"/>
        </a:p>
      </dgm:t>
    </dgm:pt>
    <dgm:pt modelId="{D96C84E4-5032-45E5-BE90-9B665542B1D2}" type="parTrans" cxnId="{4F99966A-1BA6-4C2A-8614-51A4CC0615A5}">
      <dgm:prSet/>
      <dgm:spPr/>
      <dgm:t>
        <a:bodyPr/>
        <a:lstStyle/>
        <a:p>
          <a:endParaRPr lang="en-IN"/>
        </a:p>
      </dgm:t>
    </dgm:pt>
    <dgm:pt modelId="{D9D429E2-4E3A-4C4A-A3C1-1CAB870D1EA4}" type="sibTrans" cxnId="{4F99966A-1BA6-4C2A-8614-51A4CC0615A5}">
      <dgm:prSet/>
      <dgm:spPr/>
      <dgm:t>
        <a:bodyPr/>
        <a:lstStyle/>
        <a:p>
          <a:endParaRPr lang="en-IN"/>
        </a:p>
      </dgm:t>
    </dgm:pt>
    <dgm:pt modelId="{8BB08910-3ECC-4A97-94A1-B66645112674}">
      <dgm:prSet custT="1"/>
      <dgm:spPr/>
      <dgm:t>
        <a:bodyPr/>
        <a:lstStyle/>
        <a:p>
          <a:pPr rtl="0"/>
          <a:r>
            <a:rPr lang="en-US" sz="2800" b="1" dirty="0" smtClean="0">
              <a:solidFill>
                <a:schemeClr val="accent1"/>
              </a:solidFill>
            </a:rPr>
            <a:t>Generalized diffuse gingivitis </a:t>
          </a:r>
          <a:endParaRPr lang="en-IN" sz="3000" b="1" dirty="0">
            <a:solidFill>
              <a:schemeClr val="accent1"/>
            </a:solidFill>
          </a:endParaRPr>
        </a:p>
      </dgm:t>
    </dgm:pt>
    <dgm:pt modelId="{617179C9-1555-4C84-9AE7-BF72C4E9F741}" type="parTrans" cxnId="{8012F637-8D37-4E9E-B31F-1F2FB9669B2A}">
      <dgm:prSet/>
      <dgm:spPr/>
      <dgm:t>
        <a:bodyPr/>
        <a:lstStyle/>
        <a:p>
          <a:endParaRPr lang="en-IN"/>
        </a:p>
      </dgm:t>
    </dgm:pt>
    <dgm:pt modelId="{924E35BF-8305-48DD-AF6E-7A9A3D1CE702}" type="sibTrans" cxnId="{8012F637-8D37-4E9E-B31F-1F2FB9669B2A}">
      <dgm:prSet/>
      <dgm:spPr/>
      <dgm:t>
        <a:bodyPr/>
        <a:lstStyle/>
        <a:p>
          <a:endParaRPr lang="en-IN"/>
        </a:p>
      </dgm:t>
    </dgm:pt>
    <dgm:pt modelId="{5CEE65C7-E8C0-4BE4-9BE8-DAF31B91D6DF}">
      <dgm:prSet/>
      <dgm:spPr/>
      <dgm:t>
        <a:bodyPr/>
        <a:lstStyle/>
        <a:p>
          <a:pPr algn="just" rtl="0"/>
          <a:r>
            <a:rPr lang="en-US" b="1" dirty="0" smtClean="0"/>
            <a:t>involves the entire gingiva. </a:t>
          </a:r>
          <a:endParaRPr lang="en-IN" b="1" dirty="0"/>
        </a:p>
      </dgm:t>
    </dgm:pt>
    <dgm:pt modelId="{A24FBB39-3A1E-47A7-BB45-CBED81539A5F}" type="parTrans" cxnId="{40ED2A98-B2A3-4EF4-A4FD-6BF2985D07CC}">
      <dgm:prSet/>
      <dgm:spPr/>
      <dgm:t>
        <a:bodyPr/>
        <a:lstStyle/>
        <a:p>
          <a:endParaRPr lang="en-IN"/>
        </a:p>
      </dgm:t>
    </dgm:pt>
    <dgm:pt modelId="{59C3BD5B-C6A9-45A8-91A2-5387AFBBEF01}" type="sibTrans" cxnId="{40ED2A98-B2A3-4EF4-A4FD-6BF2985D07CC}">
      <dgm:prSet/>
      <dgm:spPr/>
      <dgm:t>
        <a:bodyPr/>
        <a:lstStyle/>
        <a:p>
          <a:endParaRPr lang="en-IN"/>
        </a:p>
      </dgm:t>
    </dgm:pt>
    <dgm:pt modelId="{FAADFC51-1483-4298-9582-A02FDB4FA006}">
      <dgm:prSet/>
      <dgm:spPr/>
      <dgm:t>
        <a:bodyPr/>
        <a:lstStyle/>
        <a:p>
          <a:pPr algn="just" rtl="0"/>
          <a:r>
            <a:rPr lang="en-US" b="1" dirty="0" smtClean="0"/>
            <a:t>The alveolar mucosa and attached gingiva are affected, so the </a:t>
          </a:r>
          <a:r>
            <a:rPr lang="en-US" b="1" dirty="0" err="1" smtClean="0"/>
            <a:t>mucogingival</a:t>
          </a:r>
          <a:r>
            <a:rPr lang="en-US" b="1" dirty="0" smtClean="0"/>
            <a:t> junction is sometimes obliterated. </a:t>
          </a:r>
          <a:endParaRPr lang="en-IN" b="1" dirty="0"/>
        </a:p>
      </dgm:t>
    </dgm:pt>
    <dgm:pt modelId="{3F537B72-7E47-43BE-8B63-6DE17D93CEDA}" type="parTrans" cxnId="{9EDA3BD9-0587-4162-B7E7-CF33D36CFA07}">
      <dgm:prSet/>
      <dgm:spPr/>
      <dgm:t>
        <a:bodyPr/>
        <a:lstStyle/>
        <a:p>
          <a:endParaRPr lang="en-IN"/>
        </a:p>
      </dgm:t>
    </dgm:pt>
    <dgm:pt modelId="{4A6B096E-CE2A-4BD8-B367-4963FD57C772}" type="sibTrans" cxnId="{9EDA3BD9-0587-4162-B7E7-CF33D36CFA07}">
      <dgm:prSet/>
      <dgm:spPr/>
      <dgm:t>
        <a:bodyPr/>
        <a:lstStyle/>
        <a:p>
          <a:endParaRPr lang="en-IN"/>
        </a:p>
      </dgm:t>
    </dgm:pt>
    <dgm:pt modelId="{908450FF-117F-40F9-8D24-C755FC18165B}">
      <dgm:prSet/>
      <dgm:spPr/>
      <dgm:t>
        <a:bodyPr/>
        <a:lstStyle/>
        <a:p>
          <a:pPr algn="just" rtl="0"/>
          <a:r>
            <a:rPr lang="en-US" b="1" dirty="0" smtClean="0"/>
            <a:t>Systemic conditions </a:t>
          </a:r>
          <a:endParaRPr lang="en-IN" b="1" dirty="0"/>
        </a:p>
      </dgm:t>
    </dgm:pt>
    <dgm:pt modelId="{1E081C37-F13F-4634-A4EF-96EE1CF3DC32}" type="parTrans" cxnId="{7D2E9631-CF3D-4BD3-A4C6-F678735B165C}">
      <dgm:prSet/>
      <dgm:spPr/>
      <dgm:t>
        <a:bodyPr/>
        <a:lstStyle/>
        <a:p>
          <a:endParaRPr lang="en-IN"/>
        </a:p>
      </dgm:t>
    </dgm:pt>
    <dgm:pt modelId="{EFDFB8B6-6CEA-46E7-9BD1-2556BCAB7D42}" type="sibTrans" cxnId="{7D2E9631-CF3D-4BD3-A4C6-F678735B165C}">
      <dgm:prSet/>
      <dgm:spPr/>
      <dgm:t>
        <a:bodyPr/>
        <a:lstStyle/>
        <a:p>
          <a:endParaRPr lang="en-IN"/>
        </a:p>
      </dgm:t>
    </dgm:pt>
    <dgm:pt modelId="{CE81168C-3D68-4AC7-B053-8A9779DD48F8}">
      <dgm:prSet/>
      <dgm:spPr/>
      <dgm:t>
        <a:bodyPr/>
        <a:lstStyle/>
        <a:p>
          <a:pPr algn="just" rtl="0">
            <a:lnSpc>
              <a:spcPct val="150000"/>
            </a:lnSpc>
          </a:pPr>
          <a:r>
            <a:rPr lang="en-US" b="1" dirty="0" smtClean="0"/>
            <a:t>The interdental papillae are usually affected</a:t>
          </a:r>
          <a:r>
            <a:rPr lang="en-US" dirty="0" smtClean="0"/>
            <a:t>. </a:t>
          </a:r>
          <a:endParaRPr lang="en-IN" dirty="0"/>
        </a:p>
      </dgm:t>
    </dgm:pt>
    <dgm:pt modelId="{89DDF8C3-4384-42C8-A5E6-36C117C0FE71}" type="parTrans" cxnId="{66EB1A47-6372-4813-BF2E-9230CD0831FE}">
      <dgm:prSet/>
      <dgm:spPr/>
      <dgm:t>
        <a:bodyPr/>
        <a:lstStyle/>
        <a:p>
          <a:endParaRPr lang="en-IN"/>
        </a:p>
      </dgm:t>
    </dgm:pt>
    <dgm:pt modelId="{EBB8CBBB-6F31-4FAC-AC11-3D5C146D74E5}" type="sibTrans" cxnId="{66EB1A47-6372-4813-BF2E-9230CD0831FE}">
      <dgm:prSet/>
      <dgm:spPr/>
      <dgm:t>
        <a:bodyPr/>
        <a:lstStyle/>
        <a:p>
          <a:endParaRPr lang="en-IN"/>
        </a:p>
      </dgm:t>
    </dgm:pt>
    <dgm:pt modelId="{1C59AF21-5799-4463-BEAF-D8A0D3B62FC7}" type="pres">
      <dgm:prSet presAssocID="{7DF547EC-7A87-4B48-AC13-34A8CD3CA3E5}" presName="Name0" presStyleCnt="0">
        <dgm:presLayoutVars>
          <dgm:chMax val="7"/>
          <dgm:dir/>
          <dgm:animLvl val="lvl"/>
          <dgm:resizeHandles val="exact"/>
        </dgm:presLayoutVars>
      </dgm:prSet>
      <dgm:spPr/>
      <dgm:t>
        <a:bodyPr/>
        <a:lstStyle/>
        <a:p>
          <a:endParaRPr lang="en-IN"/>
        </a:p>
      </dgm:t>
    </dgm:pt>
    <dgm:pt modelId="{F6E08445-5007-46F2-BE94-B13179C8762C}" type="pres">
      <dgm:prSet presAssocID="{A31B0394-F887-4AD8-8CC3-A727E48250D1}" presName="circle1" presStyleLbl="node1" presStyleIdx="0" presStyleCnt="2"/>
      <dgm:spPr/>
    </dgm:pt>
    <dgm:pt modelId="{F421C905-F9FA-45EE-A78B-62A5C6F527DC}" type="pres">
      <dgm:prSet presAssocID="{A31B0394-F887-4AD8-8CC3-A727E48250D1}" presName="space" presStyleCnt="0"/>
      <dgm:spPr/>
    </dgm:pt>
    <dgm:pt modelId="{3DD878CA-7880-4538-8608-9F10E337BC4C}" type="pres">
      <dgm:prSet presAssocID="{A31B0394-F887-4AD8-8CC3-A727E48250D1}" presName="rect1" presStyleLbl="alignAcc1" presStyleIdx="0" presStyleCnt="2"/>
      <dgm:spPr/>
      <dgm:t>
        <a:bodyPr/>
        <a:lstStyle/>
        <a:p>
          <a:endParaRPr lang="en-IN"/>
        </a:p>
      </dgm:t>
    </dgm:pt>
    <dgm:pt modelId="{79F82F02-0DFE-4310-825B-85EE07A3A501}" type="pres">
      <dgm:prSet presAssocID="{8BB08910-3ECC-4A97-94A1-B66645112674}" presName="vertSpace2" presStyleLbl="node1" presStyleIdx="0" presStyleCnt="2"/>
      <dgm:spPr/>
    </dgm:pt>
    <dgm:pt modelId="{35A3D2AF-3A26-42A0-901F-2755DA294702}" type="pres">
      <dgm:prSet presAssocID="{8BB08910-3ECC-4A97-94A1-B66645112674}" presName="circle2" presStyleLbl="node1" presStyleIdx="1" presStyleCnt="2"/>
      <dgm:spPr/>
    </dgm:pt>
    <dgm:pt modelId="{76F7C0B7-6887-4333-815A-3823153B1F01}" type="pres">
      <dgm:prSet presAssocID="{8BB08910-3ECC-4A97-94A1-B66645112674}" presName="rect2" presStyleLbl="alignAcc1" presStyleIdx="1" presStyleCnt="2"/>
      <dgm:spPr/>
      <dgm:t>
        <a:bodyPr/>
        <a:lstStyle/>
        <a:p>
          <a:endParaRPr lang="en-IN"/>
        </a:p>
      </dgm:t>
    </dgm:pt>
    <dgm:pt modelId="{8B1A3E85-32DD-4DD6-9175-13556DADEBC3}" type="pres">
      <dgm:prSet presAssocID="{A31B0394-F887-4AD8-8CC3-A727E48250D1}" presName="rect1ParTx" presStyleLbl="alignAcc1" presStyleIdx="1" presStyleCnt="2">
        <dgm:presLayoutVars>
          <dgm:chMax val="1"/>
          <dgm:bulletEnabled val="1"/>
        </dgm:presLayoutVars>
      </dgm:prSet>
      <dgm:spPr/>
      <dgm:t>
        <a:bodyPr/>
        <a:lstStyle/>
        <a:p>
          <a:endParaRPr lang="en-IN"/>
        </a:p>
      </dgm:t>
    </dgm:pt>
    <dgm:pt modelId="{DCF985CF-255C-4466-A610-D04B3CB83934}" type="pres">
      <dgm:prSet presAssocID="{A31B0394-F887-4AD8-8CC3-A727E48250D1}" presName="rect1ChTx" presStyleLbl="alignAcc1" presStyleIdx="1" presStyleCnt="2">
        <dgm:presLayoutVars>
          <dgm:bulletEnabled val="1"/>
        </dgm:presLayoutVars>
      </dgm:prSet>
      <dgm:spPr/>
      <dgm:t>
        <a:bodyPr/>
        <a:lstStyle/>
        <a:p>
          <a:endParaRPr lang="en-IN"/>
        </a:p>
      </dgm:t>
    </dgm:pt>
    <dgm:pt modelId="{77C60431-FF96-484F-9BCD-670829B7611F}" type="pres">
      <dgm:prSet presAssocID="{8BB08910-3ECC-4A97-94A1-B66645112674}" presName="rect2ParTx" presStyleLbl="alignAcc1" presStyleIdx="1" presStyleCnt="2">
        <dgm:presLayoutVars>
          <dgm:chMax val="1"/>
          <dgm:bulletEnabled val="1"/>
        </dgm:presLayoutVars>
      </dgm:prSet>
      <dgm:spPr/>
      <dgm:t>
        <a:bodyPr/>
        <a:lstStyle/>
        <a:p>
          <a:endParaRPr lang="en-IN"/>
        </a:p>
      </dgm:t>
    </dgm:pt>
    <dgm:pt modelId="{2ABBEEA6-58BB-453E-BF46-DC7C869C514F}" type="pres">
      <dgm:prSet presAssocID="{8BB08910-3ECC-4A97-94A1-B66645112674}" presName="rect2ChTx" presStyleLbl="alignAcc1" presStyleIdx="1" presStyleCnt="2">
        <dgm:presLayoutVars>
          <dgm:bulletEnabled val="1"/>
        </dgm:presLayoutVars>
      </dgm:prSet>
      <dgm:spPr/>
      <dgm:t>
        <a:bodyPr/>
        <a:lstStyle/>
        <a:p>
          <a:endParaRPr lang="en-IN"/>
        </a:p>
      </dgm:t>
    </dgm:pt>
  </dgm:ptLst>
  <dgm:cxnLst>
    <dgm:cxn modelId="{AA18F62E-1C90-4C14-9BDE-0C97FF6573A5}" type="presOf" srcId="{8BB08910-3ECC-4A97-94A1-B66645112674}" destId="{76F7C0B7-6887-4333-815A-3823153B1F01}" srcOrd="0" destOrd="0" presId="urn:microsoft.com/office/officeart/2005/8/layout/target3"/>
    <dgm:cxn modelId="{66EB1A47-6372-4813-BF2E-9230CD0831FE}" srcId="{A31B0394-F887-4AD8-8CC3-A727E48250D1}" destId="{CE81168C-3D68-4AC7-B053-8A9779DD48F8}" srcOrd="1" destOrd="0" parTransId="{89DDF8C3-4384-42C8-A5E6-36C117C0FE71}" sibTransId="{EBB8CBBB-6F31-4FAC-AC11-3D5C146D74E5}"/>
    <dgm:cxn modelId="{9EDA3BD9-0587-4162-B7E7-CF33D36CFA07}" srcId="{8BB08910-3ECC-4A97-94A1-B66645112674}" destId="{FAADFC51-1483-4298-9582-A02FDB4FA006}" srcOrd="1" destOrd="0" parTransId="{3F537B72-7E47-43BE-8B63-6DE17D93CEDA}" sibTransId="{4A6B096E-CE2A-4BD8-B367-4963FD57C772}"/>
    <dgm:cxn modelId="{13C1DE49-A514-4592-A669-349065E80D07}" type="presOf" srcId="{481AD415-35FD-40C3-8E4C-4F557931BE02}" destId="{DCF985CF-255C-4466-A610-D04B3CB83934}" srcOrd="0" destOrd="0" presId="urn:microsoft.com/office/officeart/2005/8/layout/target3"/>
    <dgm:cxn modelId="{6C078EDA-EDE4-4F93-9C7F-24F0FB5C488F}" type="presOf" srcId="{CE81168C-3D68-4AC7-B053-8A9779DD48F8}" destId="{DCF985CF-255C-4466-A610-D04B3CB83934}" srcOrd="0" destOrd="1" presId="urn:microsoft.com/office/officeart/2005/8/layout/target3"/>
    <dgm:cxn modelId="{4F82B037-0512-46CE-B6E2-3F59F869CAF4}" type="presOf" srcId="{908450FF-117F-40F9-8D24-C755FC18165B}" destId="{2ABBEEA6-58BB-453E-BF46-DC7C869C514F}" srcOrd="0" destOrd="2" presId="urn:microsoft.com/office/officeart/2005/8/layout/target3"/>
    <dgm:cxn modelId="{4F99966A-1BA6-4C2A-8614-51A4CC0615A5}" srcId="{A31B0394-F887-4AD8-8CC3-A727E48250D1}" destId="{481AD415-35FD-40C3-8E4C-4F557931BE02}" srcOrd="0" destOrd="0" parTransId="{D96C84E4-5032-45E5-BE90-9B665542B1D2}" sibTransId="{D9D429E2-4E3A-4C4A-A3C1-1CAB870D1EA4}"/>
    <dgm:cxn modelId="{6918867B-2D0F-42CB-BE91-C803C256F536}" type="presOf" srcId="{5CEE65C7-E8C0-4BE4-9BE8-DAF31B91D6DF}" destId="{2ABBEEA6-58BB-453E-BF46-DC7C869C514F}" srcOrd="0" destOrd="0" presId="urn:microsoft.com/office/officeart/2005/8/layout/target3"/>
    <dgm:cxn modelId="{8012F637-8D37-4E9E-B31F-1F2FB9669B2A}" srcId="{7DF547EC-7A87-4B48-AC13-34A8CD3CA3E5}" destId="{8BB08910-3ECC-4A97-94A1-B66645112674}" srcOrd="1" destOrd="0" parTransId="{617179C9-1555-4C84-9AE7-BF72C4E9F741}" sibTransId="{924E35BF-8305-48DD-AF6E-7A9A3D1CE702}"/>
    <dgm:cxn modelId="{EAED4E9D-9318-4DFF-9419-7F039D639A93}" type="presOf" srcId="{8BB08910-3ECC-4A97-94A1-B66645112674}" destId="{77C60431-FF96-484F-9BCD-670829B7611F}" srcOrd="1" destOrd="0" presId="urn:microsoft.com/office/officeart/2005/8/layout/target3"/>
    <dgm:cxn modelId="{C96A964A-4562-44CF-8271-F4387D8C8085}" type="presOf" srcId="{7DF547EC-7A87-4B48-AC13-34A8CD3CA3E5}" destId="{1C59AF21-5799-4463-BEAF-D8A0D3B62FC7}" srcOrd="0" destOrd="0" presId="urn:microsoft.com/office/officeart/2005/8/layout/target3"/>
    <dgm:cxn modelId="{EF3D7AE9-81BE-4479-9B57-FEAE015AA018}" type="presOf" srcId="{A31B0394-F887-4AD8-8CC3-A727E48250D1}" destId="{8B1A3E85-32DD-4DD6-9175-13556DADEBC3}" srcOrd="1" destOrd="0" presId="urn:microsoft.com/office/officeart/2005/8/layout/target3"/>
    <dgm:cxn modelId="{9FF302B2-2168-431B-8D00-FF853E5E742E}" type="presOf" srcId="{FAADFC51-1483-4298-9582-A02FDB4FA006}" destId="{2ABBEEA6-58BB-453E-BF46-DC7C869C514F}" srcOrd="0" destOrd="1" presId="urn:microsoft.com/office/officeart/2005/8/layout/target3"/>
    <dgm:cxn modelId="{A3DE44CC-124D-4D50-BD40-8CCB761CDF20}" srcId="{7DF547EC-7A87-4B48-AC13-34A8CD3CA3E5}" destId="{A31B0394-F887-4AD8-8CC3-A727E48250D1}" srcOrd="0" destOrd="0" parTransId="{36AD23BF-5440-4A6B-B26C-19B355A6BD42}" sibTransId="{FA63D2F0-318C-4A61-9858-B90EF0CF4E8E}"/>
    <dgm:cxn modelId="{7D2E9631-CF3D-4BD3-A4C6-F678735B165C}" srcId="{8BB08910-3ECC-4A97-94A1-B66645112674}" destId="{908450FF-117F-40F9-8D24-C755FC18165B}" srcOrd="2" destOrd="0" parTransId="{1E081C37-F13F-4634-A4EF-96EE1CF3DC32}" sibTransId="{EFDFB8B6-6CEA-46E7-9BD1-2556BCAB7D42}"/>
    <dgm:cxn modelId="{B4BE751E-788B-4940-A25C-C6B7454DCA47}" type="presOf" srcId="{A31B0394-F887-4AD8-8CC3-A727E48250D1}" destId="{3DD878CA-7880-4538-8608-9F10E337BC4C}" srcOrd="0" destOrd="0" presId="urn:microsoft.com/office/officeart/2005/8/layout/target3"/>
    <dgm:cxn modelId="{40ED2A98-B2A3-4EF4-A4FD-6BF2985D07CC}" srcId="{8BB08910-3ECC-4A97-94A1-B66645112674}" destId="{5CEE65C7-E8C0-4BE4-9BE8-DAF31B91D6DF}" srcOrd="0" destOrd="0" parTransId="{A24FBB39-3A1E-47A7-BB45-CBED81539A5F}" sibTransId="{59C3BD5B-C6A9-45A8-91A2-5387AFBBEF01}"/>
    <dgm:cxn modelId="{3F995856-6DC7-4C84-BFA7-9BABCB9C6659}" type="presParOf" srcId="{1C59AF21-5799-4463-BEAF-D8A0D3B62FC7}" destId="{F6E08445-5007-46F2-BE94-B13179C8762C}" srcOrd="0" destOrd="0" presId="urn:microsoft.com/office/officeart/2005/8/layout/target3"/>
    <dgm:cxn modelId="{21EAF4EE-7707-4850-8D59-59B9432F6EF9}" type="presParOf" srcId="{1C59AF21-5799-4463-BEAF-D8A0D3B62FC7}" destId="{F421C905-F9FA-45EE-A78B-62A5C6F527DC}" srcOrd="1" destOrd="0" presId="urn:microsoft.com/office/officeart/2005/8/layout/target3"/>
    <dgm:cxn modelId="{E5767DBD-6DE0-4DAD-A6E2-0D5B3C5953BA}" type="presParOf" srcId="{1C59AF21-5799-4463-BEAF-D8A0D3B62FC7}" destId="{3DD878CA-7880-4538-8608-9F10E337BC4C}" srcOrd="2" destOrd="0" presId="urn:microsoft.com/office/officeart/2005/8/layout/target3"/>
    <dgm:cxn modelId="{1B7F3C2C-046D-474B-9C82-D9E9022A0763}" type="presParOf" srcId="{1C59AF21-5799-4463-BEAF-D8A0D3B62FC7}" destId="{79F82F02-0DFE-4310-825B-85EE07A3A501}" srcOrd="3" destOrd="0" presId="urn:microsoft.com/office/officeart/2005/8/layout/target3"/>
    <dgm:cxn modelId="{CFFEF172-9DF7-4391-8080-0BE21FD9357D}" type="presParOf" srcId="{1C59AF21-5799-4463-BEAF-D8A0D3B62FC7}" destId="{35A3D2AF-3A26-42A0-901F-2755DA294702}" srcOrd="4" destOrd="0" presId="urn:microsoft.com/office/officeart/2005/8/layout/target3"/>
    <dgm:cxn modelId="{11CFD13F-AA46-4760-AA06-6F49B549816F}" type="presParOf" srcId="{1C59AF21-5799-4463-BEAF-D8A0D3B62FC7}" destId="{76F7C0B7-6887-4333-815A-3823153B1F01}" srcOrd="5" destOrd="0" presId="urn:microsoft.com/office/officeart/2005/8/layout/target3"/>
    <dgm:cxn modelId="{87509DEB-4ED9-4B5E-AFAF-993E609C5ADC}" type="presParOf" srcId="{1C59AF21-5799-4463-BEAF-D8A0D3B62FC7}" destId="{8B1A3E85-32DD-4DD6-9175-13556DADEBC3}" srcOrd="6" destOrd="0" presId="urn:microsoft.com/office/officeart/2005/8/layout/target3"/>
    <dgm:cxn modelId="{D284F926-7A46-4319-A3F7-7817D87F3834}" type="presParOf" srcId="{1C59AF21-5799-4463-BEAF-D8A0D3B62FC7}" destId="{DCF985CF-255C-4466-A610-D04B3CB83934}" srcOrd="7" destOrd="0" presId="urn:microsoft.com/office/officeart/2005/8/layout/target3"/>
    <dgm:cxn modelId="{79841938-B708-481B-BE98-E6A066B1D867}" type="presParOf" srcId="{1C59AF21-5799-4463-BEAF-D8A0D3B62FC7}" destId="{77C60431-FF96-484F-9BCD-670829B7611F}" srcOrd="8" destOrd="0" presId="urn:microsoft.com/office/officeart/2005/8/layout/target3"/>
    <dgm:cxn modelId="{36237F84-8E88-4247-83FD-14D696C38AB5}" type="presParOf" srcId="{1C59AF21-5799-4463-BEAF-D8A0D3B62FC7}" destId="{2ABBEEA6-58BB-453E-BF46-DC7C869C514F}" srcOrd="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EA9D0-9800-40AC-85AD-EB422609BF97}" type="doc">
      <dgm:prSet loTypeId="urn:microsoft.com/office/officeart/2005/8/layout/process5" loCatId="process" qsTypeId="urn:microsoft.com/office/officeart/2005/8/quickstyle/simple5" qsCatId="simple" csTypeId="urn:microsoft.com/office/officeart/2005/8/colors/accent2_3" csCatId="accent2" phldr="1"/>
      <dgm:spPr/>
      <dgm:t>
        <a:bodyPr/>
        <a:lstStyle/>
        <a:p>
          <a:endParaRPr lang="en-IN"/>
        </a:p>
      </dgm:t>
    </dgm:pt>
    <dgm:pt modelId="{2316F1DE-10A3-4EA7-9805-A7D402EB82DB}">
      <dgm:prSet custT="1"/>
      <dgm:spPr/>
      <dgm:t>
        <a:bodyPr/>
        <a:lstStyle/>
        <a:p>
          <a:pPr rtl="0"/>
          <a:r>
            <a:rPr lang="en-IN" sz="1800" dirty="0" smtClean="0"/>
            <a:t>After the vessels are damaged and ruptured, </a:t>
          </a:r>
          <a:endParaRPr lang="en-IN" sz="1800" dirty="0"/>
        </a:p>
      </dgm:t>
    </dgm:pt>
    <dgm:pt modelId="{81AC8268-C6CB-40CD-8836-68278A9AFAEF}" type="parTrans" cxnId="{AEAD6068-8DC3-4019-BE53-082CCD9FE55F}">
      <dgm:prSet/>
      <dgm:spPr/>
      <dgm:t>
        <a:bodyPr/>
        <a:lstStyle/>
        <a:p>
          <a:endParaRPr lang="en-IN"/>
        </a:p>
      </dgm:t>
    </dgm:pt>
    <dgm:pt modelId="{00E24EDF-54A2-4644-ACB8-48DECD4830DF}" type="sibTrans" cxnId="{AEAD6068-8DC3-4019-BE53-082CCD9FE55F}">
      <dgm:prSet/>
      <dgm:spPr/>
      <dgm:t>
        <a:bodyPr/>
        <a:lstStyle/>
        <a:p>
          <a:endParaRPr lang="en-IN"/>
        </a:p>
      </dgm:t>
    </dgm:pt>
    <dgm:pt modelId="{C4F681DF-EE02-45BB-9FEB-33F7BC5E4E4B}">
      <dgm:prSet custT="1"/>
      <dgm:spPr/>
      <dgm:t>
        <a:bodyPr/>
        <a:lstStyle/>
        <a:p>
          <a:pPr rtl="0"/>
          <a:r>
            <a:rPr lang="en-IN" sz="1800" dirty="0" smtClean="0"/>
            <a:t>HEMOSTASIS</a:t>
          </a:r>
          <a:endParaRPr lang="en-IN" sz="1800" dirty="0"/>
        </a:p>
      </dgm:t>
    </dgm:pt>
    <dgm:pt modelId="{B74BEF48-7BBC-4728-8D8A-A442158A17F4}" type="parTrans" cxnId="{1D7D7C91-4EC3-4689-B8DD-F39FF126B789}">
      <dgm:prSet/>
      <dgm:spPr/>
      <dgm:t>
        <a:bodyPr/>
        <a:lstStyle/>
        <a:p>
          <a:endParaRPr lang="en-IN"/>
        </a:p>
      </dgm:t>
    </dgm:pt>
    <dgm:pt modelId="{5F722DB1-07FA-4BDE-824D-59C4121FE912}" type="sibTrans" cxnId="{1D7D7C91-4EC3-4689-B8DD-F39FF126B789}">
      <dgm:prSet/>
      <dgm:spPr/>
      <dgm:t>
        <a:bodyPr/>
        <a:lstStyle/>
        <a:p>
          <a:endParaRPr lang="en-IN"/>
        </a:p>
      </dgm:t>
    </dgm:pt>
    <dgm:pt modelId="{C0503100-1E60-4181-9EFE-D36A61B6A538}">
      <dgm:prSet custT="1"/>
      <dgm:spPr/>
      <dgm:t>
        <a:bodyPr/>
        <a:lstStyle/>
        <a:p>
          <a:pPr rtl="0"/>
          <a:r>
            <a:rPr lang="en-IN" sz="1800" dirty="0" smtClean="0"/>
            <a:t>vessel walls contract </a:t>
          </a:r>
          <a:endParaRPr lang="en-IN" sz="1800" dirty="0"/>
        </a:p>
      </dgm:t>
    </dgm:pt>
    <dgm:pt modelId="{ED27F519-7D7B-44B0-817E-CA14575D7270}" type="parTrans" cxnId="{6878EF53-16B9-414A-A379-A213536983CA}">
      <dgm:prSet/>
      <dgm:spPr/>
      <dgm:t>
        <a:bodyPr/>
        <a:lstStyle/>
        <a:p>
          <a:endParaRPr lang="en-IN"/>
        </a:p>
      </dgm:t>
    </dgm:pt>
    <dgm:pt modelId="{96C90343-404A-4002-9FC5-72B9835A6327}" type="sibTrans" cxnId="{6878EF53-16B9-414A-A379-A213536983CA}">
      <dgm:prSet/>
      <dgm:spPr/>
      <dgm:t>
        <a:bodyPr/>
        <a:lstStyle/>
        <a:p>
          <a:endParaRPr lang="en-IN"/>
        </a:p>
      </dgm:t>
    </dgm:pt>
    <dgm:pt modelId="{779BB80F-6DE6-47CA-B196-BC087EA49A8F}">
      <dgm:prSet custT="1"/>
      <dgm:spPr/>
      <dgm:t>
        <a:bodyPr/>
        <a:lstStyle/>
        <a:p>
          <a:pPr rtl="0"/>
          <a:r>
            <a:rPr lang="en-IN" sz="1800" dirty="0" smtClean="0"/>
            <a:t>blood flow is diminished </a:t>
          </a:r>
          <a:endParaRPr lang="en-IN" sz="1800" dirty="0"/>
        </a:p>
      </dgm:t>
    </dgm:pt>
    <dgm:pt modelId="{4A8C58DA-715B-433A-9A5B-D79C2DB3DE85}" type="parTrans" cxnId="{F865BD71-19F9-49A9-B3BB-215EB9DC5379}">
      <dgm:prSet/>
      <dgm:spPr/>
      <dgm:t>
        <a:bodyPr/>
        <a:lstStyle/>
        <a:p>
          <a:endParaRPr lang="en-IN"/>
        </a:p>
      </dgm:t>
    </dgm:pt>
    <dgm:pt modelId="{88EC89C8-57D0-4ABD-97C1-BF32459136E2}" type="sibTrans" cxnId="{F865BD71-19F9-49A9-B3BB-215EB9DC5379}">
      <dgm:prSet/>
      <dgm:spPr/>
      <dgm:t>
        <a:bodyPr/>
        <a:lstStyle/>
        <a:p>
          <a:endParaRPr lang="en-IN"/>
        </a:p>
      </dgm:t>
    </dgm:pt>
    <dgm:pt modelId="{879D3EE7-1254-46B7-BE7C-194FCD730977}">
      <dgm:prSet custT="1"/>
      <dgm:spPr/>
      <dgm:t>
        <a:bodyPr/>
        <a:lstStyle/>
        <a:p>
          <a:pPr rtl="0"/>
          <a:r>
            <a:rPr lang="en-IN" sz="1800" dirty="0" smtClean="0"/>
            <a:t>blood platelets adhere to the edges of the tissue; and</a:t>
          </a:r>
          <a:endParaRPr lang="en-IN" sz="1800" dirty="0"/>
        </a:p>
      </dgm:t>
    </dgm:pt>
    <dgm:pt modelId="{5EDEACFC-869C-4D53-8738-A1DDC2275631}" type="parTrans" cxnId="{3A73ADC3-B0C7-4A95-9FF4-22E7D3863726}">
      <dgm:prSet/>
      <dgm:spPr/>
      <dgm:t>
        <a:bodyPr/>
        <a:lstStyle/>
        <a:p>
          <a:endParaRPr lang="en-IN"/>
        </a:p>
      </dgm:t>
    </dgm:pt>
    <dgm:pt modelId="{75839BC9-6370-4E91-B361-4E0C370C828C}" type="sibTrans" cxnId="{3A73ADC3-B0C7-4A95-9FF4-22E7D3863726}">
      <dgm:prSet/>
      <dgm:spPr/>
      <dgm:t>
        <a:bodyPr/>
        <a:lstStyle/>
        <a:p>
          <a:endParaRPr lang="en-IN"/>
        </a:p>
      </dgm:t>
    </dgm:pt>
    <dgm:pt modelId="{FBBC75BA-FAE6-4C2B-83A1-E3AEA2F71779}">
      <dgm:prSet custT="1"/>
      <dgm:spPr/>
      <dgm:t>
        <a:bodyPr/>
        <a:lstStyle/>
        <a:p>
          <a:pPr rtl="0"/>
          <a:r>
            <a:rPr lang="en-IN" sz="1800" dirty="0" smtClean="0"/>
            <a:t>a fibrous clot is formed, </a:t>
          </a:r>
          <a:endParaRPr lang="en-IN" sz="1800" dirty="0"/>
        </a:p>
      </dgm:t>
    </dgm:pt>
    <dgm:pt modelId="{48C71F0E-0A5D-496D-A978-9A1D07B9E250}" type="parTrans" cxnId="{445B1C85-2902-442F-A8F2-18F3442406BB}">
      <dgm:prSet/>
      <dgm:spPr/>
      <dgm:t>
        <a:bodyPr/>
        <a:lstStyle/>
        <a:p>
          <a:endParaRPr lang="en-IN"/>
        </a:p>
      </dgm:t>
    </dgm:pt>
    <dgm:pt modelId="{3EF474B4-4738-42D6-BD58-BDA96D3D501E}" type="sibTrans" cxnId="{445B1C85-2902-442F-A8F2-18F3442406BB}">
      <dgm:prSet/>
      <dgm:spPr/>
      <dgm:t>
        <a:bodyPr/>
        <a:lstStyle/>
        <a:p>
          <a:endParaRPr lang="en-IN"/>
        </a:p>
      </dgm:t>
    </dgm:pt>
    <dgm:pt modelId="{8A20B64B-F763-4BE9-80E5-F9B84A6C91B4}">
      <dgm:prSet custT="1"/>
      <dgm:spPr/>
      <dgm:t>
        <a:bodyPr/>
        <a:lstStyle/>
        <a:p>
          <a:pPr rtl="0"/>
          <a:r>
            <a:rPr lang="en-IN" sz="1800" dirty="0" smtClean="0"/>
            <a:t>which contracts and results in approximation of the edges of the injured area. </a:t>
          </a:r>
          <a:endParaRPr lang="en-IN" sz="1800" dirty="0"/>
        </a:p>
      </dgm:t>
    </dgm:pt>
    <dgm:pt modelId="{D3EC002C-8373-47F1-A15D-C5D1D6848C5E}" type="parTrans" cxnId="{5E555C9D-FF01-4704-8935-6CD405F39C6B}">
      <dgm:prSet/>
      <dgm:spPr/>
      <dgm:t>
        <a:bodyPr/>
        <a:lstStyle/>
        <a:p>
          <a:endParaRPr lang="en-IN"/>
        </a:p>
      </dgm:t>
    </dgm:pt>
    <dgm:pt modelId="{BFD1EAE0-4F45-4BBB-BF57-70A8BB184B07}" type="sibTrans" cxnId="{5E555C9D-FF01-4704-8935-6CD405F39C6B}">
      <dgm:prSet/>
      <dgm:spPr/>
      <dgm:t>
        <a:bodyPr/>
        <a:lstStyle/>
        <a:p>
          <a:endParaRPr lang="en-IN"/>
        </a:p>
      </dgm:t>
    </dgm:pt>
    <dgm:pt modelId="{2EC73399-7D8F-466F-B55A-E890E30E8DC2}">
      <dgm:prSet custT="1"/>
      <dgm:spPr/>
      <dgm:t>
        <a:bodyPr/>
        <a:lstStyle/>
        <a:p>
          <a:pPr rtl="0"/>
          <a:r>
            <a:rPr lang="en-IN" sz="1800" dirty="0" smtClean="0"/>
            <a:t>Bleeding recurs when the area is irritated</a:t>
          </a:r>
          <a:endParaRPr lang="en-IN" sz="1800" dirty="0"/>
        </a:p>
      </dgm:t>
    </dgm:pt>
    <dgm:pt modelId="{4312BCE7-EED0-49C4-9713-1E09C055D924}" type="parTrans" cxnId="{766854AA-88EF-4941-8122-3D28CF9D363D}">
      <dgm:prSet/>
      <dgm:spPr/>
      <dgm:t>
        <a:bodyPr/>
        <a:lstStyle/>
        <a:p>
          <a:endParaRPr lang="en-IN"/>
        </a:p>
      </dgm:t>
    </dgm:pt>
    <dgm:pt modelId="{651E17D2-444F-4BB9-80B2-EFBC6B890469}" type="sibTrans" cxnId="{766854AA-88EF-4941-8122-3D28CF9D363D}">
      <dgm:prSet/>
      <dgm:spPr/>
      <dgm:t>
        <a:bodyPr/>
        <a:lstStyle/>
        <a:p>
          <a:endParaRPr lang="en-IN"/>
        </a:p>
      </dgm:t>
    </dgm:pt>
    <dgm:pt modelId="{7513B29E-E085-4700-9D01-CF6450179DFB}" type="pres">
      <dgm:prSet presAssocID="{6B5EA9D0-9800-40AC-85AD-EB422609BF97}" presName="diagram" presStyleCnt="0">
        <dgm:presLayoutVars>
          <dgm:dir/>
          <dgm:resizeHandles val="exact"/>
        </dgm:presLayoutVars>
      </dgm:prSet>
      <dgm:spPr/>
      <dgm:t>
        <a:bodyPr/>
        <a:lstStyle/>
        <a:p>
          <a:endParaRPr lang="en-IN"/>
        </a:p>
      </dgm:t>
    </dgm:pt>
    <dgm:pt modelId="{24D8B0FD-5F3E-42BD-8458-996228EA96C6}" type="pres">
      <dgm:prSet presAssocID="{2316F1DE-10A3-4EA7-9805-A7D402EB82DB}" presName="node" presStyleLbl="node1" presStyleIdx="0" presStyleCnt="8" custScaleX="143552">
        <dgm:presLayoutVars>
          <dgm:bulletEnabled val="1"/>
        </dgm:presLayoutVars>
      </dgm:prSet>
      <dgm:spPr/>
      <dgm:t>
        <a:bodyPr/>
        <a:lstStyle/>
        <a:p>
          <a:endParaRPr lang="en-IN"/>
        </a:p>
      </dgm:t>
    </dgm:pt>
    <dgm:pt modelId="{7B7D20A9-11D1-45A3-8849-84C359057AAB}" type="pres">
      <dgm:prSet presAssocID="{00E24EDF-54A2-4644-ACB8-48DECD4830DF}" presName="sibTrans" presStyleLbl="sibTrans2D1" presStyleIdx="0" presStyleCnt="7"/>
      <dgm:spPr/>
      <dgm:t>
        <a:bodyPr/>
        <a:lstStyle/>
        <a:p>
          <a:endParaRPr lang="en-IN"/>
        </a:p>
      </dgm:t>
    </dgm:pt>
    <dgm:pt modelId="{989B83A1-C10F-4257-A814-A4013D26F96D}" type="pres">
      <dgm:prSet presAssocID="{00E24EDF-54A2-4644-ACB8-48DECD4830DF}" presName="connectorText" presStyleLbl="sibTrans2D1" presStyleIdx="0" presStyleCnt="7"/>
      <dgm:spPr/>
      <dgm:t>
        <a:bodyPr/>
        <a:lstStyle/>
        <a:p>
          <a:endParaRPr lang="en-IN"/>
        </a:p>
      </dgm:t>
    </dgm:pt>
    <dgm:pt modelId="{3C42AEA9-141F-4187-A7F3-051E032F2836}" type="pres">
      <dgm:prSet presAssocID="{C4F681DF-EE02-45BB-9FEB-33F7BC5E4E4B}" presName="node" presStyleLbl="node1" presStyleIdx="1" presStyleCnt="8" custScaleX="143552">
        <dgm:presLayoutVars>
          <dgm:bulletEnabled val="1"/>
        </dgm:presLayoutVars>
      </dgm:prSet>
      <dgm:spPr/>
      <dgm:t>
        <a:bodyPr/>
        <a:lstStyle/>
        <a:p>
          <a:endParaRPr lang="en-IN"/>
        </a:p>
      </dgm:t>
    </dgm:pt>
    <dgm:pt modelId="{4EEB4316-4595-495B-914B-2731A17C85F9}" type="pres">
      <dgm:prSet presAssocID="{5F722DB1-07FA-4BDE-824D-59C4121FE912}" presName="sibTrans" presStyleLbl="sibTrans2D1" presStyleIdx="1" presStyleCnt="7"/>
      <dgm:spPr/>
      <dgm:t>
        <a:bodyPr/>
        <a:lstStyle/>
        <a:p>
          <a:endParaRPr lang="en-IN"/>
        </a:p>
      </dgm:t>
    </dgm:pt>
    <dgm:pt modelId="{5B5A6805-C9E7-4736-9972-1719661B3099}" type="pres">
      <dgm:prSet presAssocID="{5F722DB1-07FA-4BDE-824D-59C4121FE912}" presName="connectorText" presStyleLbl="sibTrans2D1" presStyleIdx="1" presStyleCnt="7"/>
      <dgm:spPr/>
      <dgm:t>
        <a:bodyPr/>
        <a:lstStyle/>
        <a:p>
          <a:endParaRPr lang="en-IN"/>
        </a:p>
      </dgm:t>
    </dgm:pt>
    <dgm:pt modelId="{39637CCB-BA56-46D4-B63D-352D97FBC73C}" type="pres">
      <dgm:prSet presAssocID="{C0503100-1E60-4181-9EFE-D36A61B6A538}" presName="node" presStyleLbl="node1" presStyleIdx="2" presStyleCnt="8" custScaleX="143552">
        <dgm:presLayoutVars>
          <dgm:bulletEnabled val="1"/>
        </dgm:presLayoutVars>
      </dgm:prSet>
      <dgm:spPr/>
      <dgm:t>
        <a:bodyPr/>
        <a:lstStyle/>
        <a:p>
          <a:endParaRPr lang="en-IN"/>
        </a:p>
      </dgm:t>
    </dgm:pt>
    <dgm:pt modelId="{133D4AA8-BB74-4367-BCD9-7882EE0AFCA8}" type="pres">
      <dgm:prSet presAssocID="{96C90343-404A-4002-9FC5-72B9835A6327}" presName="sibTrans" presStyleLbl="sibTrans2D1" presStyleIdx="2" presStyleCnt="7"/>
      <dgm:spPr/>
      <dgm:t>
        <a:bodyPr/>
        <a:lstStyle/>
        <a:p>
          <a:endParaRPr lang="en-IN"/>
        </a:p>
      </dgm:t>
    </dgm:pt>
    <dgm:pt modelId="{E6F8421A-C5E5-4B7A-A0CD-5BE4A1458740}" type="pres">
      <dgm:prSet presAssocID="{96C90343-404A-4002-9FC5-72B9835A6327}" presName="connectorText" presStyleLbl="sibTrans2D1" presStyleIdx="2" presStyleCnt="7"/>
      <dgm:spPr/>
      <dgm:t>
        <a:bodyPr/>
        <a:lstStyle/>
        <a:p>
          <a:endParaRPr lang="en-IN"/>
        </a:p>
      </dgm:t>
    </dgm:pt>
    <dgm:pt modelId="{70E113D6-EB31-4ECF-8C12-B35248DE2CC8}" type="pres">
      <dgm:prSet presAssocID="{779BB80F-6DE6-47CA-B196-BC087EA49A8F}" presName="node" presStyleLbl="node1" presStyleIdx="3" presStyleCnt="8" custScaleX="143552">
        <dgm:presLayoutVars>
          <dgm:bulletEnabled val="1"/>
        </dgm:presLayoutVars>
      </dgm:prSet>
      <dgm:spPr/>
      <dgm:t>
        <a:bodyPr/>
        <a:lstStyle/>
        <a:p>
          <a:endParaRPr lang="en-IN"/>
        </a:p>
      </dgm:t>
    </dgm:pt>
    <dgm:pt modelId="{B00BE531-5F90-4F66-B13B-2D660CB9DA35}" type="pres">
      <dgm:prSet presAssocID="{88EC89C8-57D0-4ABD-97C1-BF32459136E2}" presName="sibTrans" presStyleLbl="sibTrans2D1" presStyleIdx="3" presStyleCnt="7"/>
      <dgm:spPr/>
      <dgm:t>
        <a:bodyPr/>
        <a:lstStyle/>
        <a:p>
          <a:endParaRPr lang="en-IN"/>
        </a:p>
      </dgm:t>
    </dgm:pt>
    <dgm:pt modelId="{CB0C7475-0D94-4659-AA5D-00D2EF800485}" type="pres">
      <dgm:prSet presAssocID="{88EC89C8-57D0-4ABD-97C1-BF32459136E2}" presName="connectorText" presStyleLbl="sibTrans2D1" presStyleIdx="3" presStyleCnt="7"/>
      <dgm:spPr/>
      <dgm:t>
        <a:bodyPr/>
        <a:lstStyle/>
        <a:p>
          <a:endParaRPr lang="en-IN"/>
        </a:p>
      </dgm:t>
    </dgm:pt>
    <dgm:pt modelId="{D98E2CA0-6C55-436F-B4E1-60D98E38E97D}" type="pres">
      <dgm:prSet presAssocID="{879D3EE7-1254-46B7-BE7C-194FCD730977}" presName="node" presStyleLbl="node1" presStyleIdx="4" presStyleCnt="8" custScaleX="143552">
        <dgm:presLayoutVars>
          <dgm:bulletEnabled val="1"/>
        </dgm:presLayoutVars>
      </dgm:prSet>
      <dgm:spPr/>
      <dgm:t>
        <a:bodyPr/>
        <a:lstStyle/>
        <a:p>
          <a:endParaRPr lang="en-IN"/>
        </a:p>
      </dgm:t>
    </dgm:pt>
    <dgm:pt modelId="{315831BF-D9C0-4F19-AF14-4D3014B495EB}" type="pres">
      <dgm:prSet presAssocID="{75839BC9-6370-4E91-B361-4E0C370C828C}" presName="sibTrans" presStyleLbl="sibTrans2D1" presStyleIdx="4" presStyleCnt="7"/>
      <dgm:spPr/>
      <dgm:t>
        <a:bodyPr/>
        <a:lstStyle/>
        <a:p>
          <a:endParaRPr lang="en-IN"/>
        </a:p>
      </dgm:t>
    </dgm:pt>
    <dgm:pt modelId="{F5EDB33A-2E39-4F39-8D5C-AB589E700CEF}" type="pres">
      <dgm:prSet presAssocID="{75839BC9-6370-4E91-B361-4E0C370C828C}" presName="connectorText" presStyleLbl="sibTrans2D1" presStyleIdx="4" presStyleCnt="7"/>
      <dgm:spPr/>
      <dgm:t>
        <a:bodyPr/>
        <a:lstStyle/>
        <a:p>
          <a:endParaRPr lang="en-IN"/>
        </a:p>
      </dgm:t>
    </dgm:pt>
    <dgm:pt modelId="{8D917066-5DA0-4E79-8836-2ACCB1551804}" type="pres">
      <dgm:prSet presAssocID="{FBBC75BA-FAE6-4C2B-83A1-E3AEA2F71779}" presName="node" presStyleLbl="node1" presStyleIdx="5" presStyleCnt="8" custScaleX="143552">
        <dgm:presLayoutVars>
          <dgm:bulletEnabled val="1"/>
        </dgm:presLayoutVars>
      </dgm:prSet>
      <dgm:spPr/>
      <dgm:t>
        <a:bodyPr/>
        <a:lstStyle/>
        <a:p>
          <a:endParaRPr lang="en-IN"/>
        </a:p>
      </dgm:t>
    </dgm:pt>
    <dgm:pt modelId="{F80BCD43-B252-4DEE-A446-2F6B63F4E6A3}" type="pres">
      <dgm:prSet presAssocID="{3EF474B4-4738-42D6-BD58-BDA96D3D501E}" presName="sibTrans" presStyleLbl="sibTrans2D1" presStyleIdx="5" presStyleCnt="7"/>
      <dgm:spPr/>
      <dgm:t>
        <a:bodyPr/>
        <a:lstStyle/>
        <a:p>
          <a:endParaRPr lang="en-IN"/>
        </a:p>
      </dgm:t>
    </dgm:pt>
    <dgm:pt modelId="{DF6D92B1-BEDF-48F1-A104-E19074B92959}" type="pres">
      <dgm:prSet presAssocID="{3EF474B4-4738-42D6-BD58-BDA96D3D501E}" presName="connectorText" presStyleLbl="sibTrans2D1" presStyleIdx="5" presStyleCnt="7"/>
      <dgm:spPr/>
      <dgm:t>
        <a:bodyPr/>
        <a:lstStyle/>
        <a:p>
          <a:endParaRPr lang="en-IN"/>
        </a:p>
      </dgm:t>
    </dgm:pt>
    <dgm:pt modelId="{29DF5793-69EA-4235-A184-218613099F29}" type="pres">
      <dgm:prSet presAssocID="{8A20B64B-F763-4BE9-80E5-F9B84A6C91B4}" presName="node" presStyleLbl="node1" presStyleIdx="6" presStyleCnt="8" custScaleX="143552" custScaleY="141438">
        <dgm:presLayoutVars>
          <dgm:bulletEnabled val="1"/>
        </dgm:presLayoutVars>
      </dgm:prSet>
      <dgm:spPr/>
      <dgm:t>
        <a:bodyPr/>
        <a:lstStyle/>
        <a:p>
          <a:endParaRPr lang="en-IN"/>
        </a:p>
      </dgm:t>
    </dgm:pt>
    <dgm:pt modelId="{BAF4058C-5B40-4016-B7FD-29B49FAE76D9}" type="pres">
      <dgm:prSet presAssocID="{BFD1EAE0-4F45-4BBB-BF57-70A8BB184B07}" presName="sibTrans" presStyleLbl="sibTrans2D1" presStyleIdx="6" presStyleCnt="7"/>
      <dgm:spPr/>
      <dgm:t>
        <a:bodyPr/>
        <a:lstStyle/>
        <a:p>
          <a:endParaRPr lang="en-IN"/>
        </a:p>
      </dgm:t>
    </dgm:pt>
    <dgm:pt modelId="{65D9AB78-6E57-42AD-A565-E71ABA6E6E71}" type="pres">
      <dgm:prSet presAssocID="{BFD1EAE0-4F45-4BBB-BF57-70A8BB184B07}" presName="connectorText" presStyleLbl="sibTrans2D1" presStyleIdx="6" presStyleCnt="7"/>
      <dgm:spPr/>
      <dgm:t>
        <a:bodyPr/>
        <a:lstStyle/>
        <a:p>
          <a:endParaRPr lang="en-IN"/>
        </a:p>
      </dgm:t>
    </dgm:pt>
    <dgm:pt modelId="{0605D1BB-4582-46B2-B42B-AFD57D742F64}" type="pres">
      <dgm:prSet presAssocID="{2EC73399-7D8F-466F-B55A-E890E30E8DC2}" presName="node" presStyleLbl="node1" presStyleIdx="7" presStyleCnt="8" custScaleX="143552">
        <dgm:presLayoutVars>
          <dgm:bulletEnabled val="1"/>
        </dgm:presLayoutVars>
      </dgm:prSet>
      <dgm:spPr/>
      <dgm:t>
        <a:bodyPr/>
        <a:lstStyle/>
        <a:p>
          <a:endParaRPr lang="en-IN"/>
        </a:p>
      </dgm:t>
    </dgm:pt>
  </dgm:ptLst>
  <dgm:cxnLst>
    <dgm:cxn modelId="{3A73ADC3-B0C7-4A95-9FF4-22E7D3863726}" srcId="{6B5EA9D0-9800-40AC-85AD-EB422609BF97}" destId="{879D3EE7-1254-46B7-BE7C-194FCD730977}" srcOrd="4" destOrd="0" parTransId="{5EDEACFC-869C-4D53-8738-A1DDC2275631}" sibTransId="{75839BC9-6370-4E91-B361-4E0C370C828C}"/>
    <dgm:cxn modelId="{445B1C85-2902-442F-A8F2-18F3442406BB}" srcId="{6B5EA9D0-9800-40AC-85AD-EB422609BF97}" destId="{FBBC75BA-FAE6-4C2B-83A1-E3AEA2F71779}" srcOrd="5" destOrd="0" parTransId="{48C71F0E-0A5D-496D-A978-9A1D07B9E250}" sibTransId="{3EF474B4-4738-42D6-BD58-BDA96D3D501E}"/>
    <dgm:cxn modelId="{3DF7D879-2AE0-45C5-9921-2E1955C09B8B}" type="presOf" srcId="{6B5EA9D0-9800-40AC-85AD-EB422609BF97}" destId="{7513B29E-E085-4700-9D01-CF6450179DFB}" srcOrd="0" destOrd="0" presId="urn:microsoft.com/office/officeart/2005/8/layout/process5"/>
    <dgm:cxn modelId="{6E4F0DE3-595A-44BC-8951-BEA24C72A0D1}" type="presOf" srcId="{88EC89C8-57D0-4ABD-97C1-BF32459136E2}" destId="{CB0C7475-0D94-4659-AA5D-00D2EF800485}" srcOrd="1" destOrd="0" presId="urn:microsoft.com/office/officeart/2005/8/layout/process5"/>
    <dgm:cxn modelId="{7BED7479-B0FC-4104-8BAE-9CDD6F1897C0}" type="presOf" srcId="{5F722DB1-07FA-4BDE-824D-59C4121FE912}" destId="{5B5A6805-C9E7-4736-9972-1719661B3099}" srcOrd="1" destOrd="0" presId="urn:microsoft.com/office/officeart/2005/8/layout/process5"/>
    <dgm:cxn modelId="{B96A8178-18BE-4700-97E3-4F6D6A809D41}" type="presOf" srcId="{5F722DB1-07FA-4BDE-824D-59C4121FE912}" destId="{4EEB4316-4595-495B-914B-2731A17C85F9}" srcOrd="0" destOrd="0" presId="urn:microsoft.com/office/officeart/2005/8/layout/process5"/>
    <dgm:cxn modelId="{1D7D7C91-4EC3-4689-B8DD-F39FF126B789}" srcId="{6B5EA9D0-9800-40AC-85AD-EB422609BF97}" destId="{C4F681DF-EE02-45BB-9FEB-33F7BC5E4E4B}" srcOrd="1" destOrd="0" parTransId="{B74BEF48-7BBC-4728-8D8A-A442158A17F4}" sibTransId="{5F722DB1-07FA-4BDE-824D-59C4121FE912}"/>
    <dgm:cxn modelId="{0A089DA3-C228-43EE-8085-4CF0CFEA5B59}" type="presOf" srcId="{88EC89C8-57D0-4ABD-97C1-BF32459136E2}" destId="{B00BE531-5F90-4F66-B13B-2D660CB9DA35}" srcOrd="0" destOrd="0" presId="urn:microsoft.com/office/officeart/2005/8/layout/process5"/>
    <dgm:cxn modelId="{1EC15AC7-CBEC-47FA-A051-D7970FB822B1}" type="presOf" srcId="{FBBC75BA-FAE6-4C2B-83A1-E3AEA2F71779}" destId="{8D917066-5DA0-4E79-8836-2ACCB1551804}" srcOrd="0" destOrd="0" presId="urn:microsoft.com/office/officeart/2005/8/layout/process5"/>
    <dgm:cxn modelId="{C9D639E1-CA81-4547-839A-435CFF178763}" type="presOf" srcId="{00E24EDF-54A2-4644-ACB8-48DECD4830DF}" destId="{989B83A1-C10F-4257-A814-A4013D26F96D}" srcOrd="1" destOrd="0" presId="urn:microsoft.com/office/officeart/2005/8/layout/process5"/>
    <dgm:cxn modelId="{583816AD-ABB9-4B03-B813-7270AAE502F5}" type="presOf" srcId="{3EF474B4-4738-42D6-BD58-BDA96D3D501E}" destId="{F80BCD43-B252-4DEE-A446-2F6B63F4E6A3}" srcOrd="0" destOrd="0" presId="urn:microsoft.com/office/officeart/2005/8/layout/process5"/>
    <dgm:cxn modelId="{456AF59D-E4D1-47BA-81EF-F82C3553331B}" type="presOf" srcId="{779BB80F-6DE6-47CA-B196-BC087EA49A8F}" destId="{70E113D6-EB31-4ECF-8C12-B35248DE2CC8}" srcOrd="0" destOrd="0" presId="urn:microsoft.com/office/officeart/2005/8/layout/process5"/>
    <dgm:cxn modelId="{4B41A037-1361-47AB-BC31-07302DBF9AFC}" type="presOf" srcId="{3EF474B4-4738-42D6-BD58-BDA96D3D501E}" destId="{DF6D92B1-BEDF-48F1-A104-E19074B92959}" srcOrd="1" destOrd="0" presId="urn:microsoft.com/office/officeart/2005/8/layout/process5"/>
    <dgm:cxn modelId="{AEAD6068-8DC3-4019-BE53-082CCD9FE55F}" srcId="{6B5EA9D0-9800-40AC-85AD-EB422609BF97}" destId="{2316F1DE-10A3-4EA7-9805-A7D402EB82DB}" srcOrd="0" destOrd="0" parTransId="{81AC8268-C6CB-40CD-8836-68278A9AFAEF}" sibTransId="{00E24EDF-54A2-4644-ACB8-48DECD4830DF}"/>
    <dgm:cxn modelId="{1E028711-2FBA-4286-8EEB-9ECB9A6147CF}" type="presOf" srcId="{96C90343-404A-4002-9FC5-72B9835A6327}" destId="{133D4AA8-BB74-4367-BCD9-7882EE0AFCA8}" srcOrd="0" destOrd="0" presId="urn:microsoft.com/office/officeart/2005/8/layout/process5"/>
    <dgm:cxn modelId="{766854AA-88EF-4941-8122-3D28CF9D363D}" srcId="{6B5EA9D0-9800-40AC-85AD-EB422609BF97}" destId="{2EC73399-7D8F-466F-B55A-E890E30E8DC2}" srcOrd="7" destOrd="0" parTransId="{4312BCE7-EED0-49C4-9713-1E09C055D924}" sibTransId="{651E17D2-444F-4BB9-80B2-EFBC6B890469}"/>
    <dgm:cxn modelId="{D0ABB219-BA50-4BC7-BA01-3B11C62CC505}" type="presOf" srcId="{2EC73399-7D8F-466F-B55A-E890E30E8DC2}" destId="{0605D1BB-4582-46B2-B42B-AFD57D742F64}" srcOrd="0" destOrd="0" presId="urn:microsoft.com/office/officeart/2005/8/layout/process5"/>
    <dgm:cxn modelId="{EFC78642-1E4E-45F9-BA27-799AA8322699}" type="presOf" srcId="{C4F681DF-EE02-45BB-9FEB-33F7BC5E4E4B}" destId="{3C42AEA9-141F-4187-A7F3-051E032F2836}" srcOrd="0" destOrd="0" presId="urn:microsoft.com/office/officeart/2005/8/layout/process5"/>
    <dgm:cxn modelId="{819A0E08-B5EC-4BEB-AEC7-E98D0D04D273}" type="presOf" srcId="{75839BC9-6370-4E91-B361-4E0C370C828C}" destId="{315831BF-D9C0-4F19-AF14-4D3014B495EB}" srcOrd="0" destOrd="0" presId="urn:microsoft.com/office/officeart/2005/8/layout/process5"/>
    <dgm:cxn modelId="{31DEC9BF-612B-4A02-89D1-E8D04120F315}" type="presOf" srcId="{2316F1DE-10A3-4EA7-9805-A7D402EB82DB}" destId="{24D8B0FD-5F3E-42BD-8458-996228EA96C6}" srcOrd="0" destOrd="0" presId="urn:microsoft.com/office/officeart/2005/8/layout/process5"/>
    <dgm:cxn modelId="{E71581C9-8A11-4637-B120-567174171F74}" type="presOf" srcId="{75839BC9-6370-4E91-B361-4E0C370C828C}" destId="{F5EDB33A-2E39-4F39-8D5C-AB589E700CEF}" srcOrd="1" destOrd="0" presId="urn:microsoft.com/office/officeart/2005/8/layout/process5"/>
    <dgm:cxn modelId="{7636F7A4-A9DB-4991-ADEA-DC7BB8A22F1D}" type="presOf" srcId="{96C90343-404A-4002-9FC5-72B9835A6327}" destId="{E6F8421A-C5E5-4B7A-A0CD-5BE4A1458740}" srcOrd="1" destOrd="0" presId="urn:microsoft.com/office/officeart/2005/8/layout/process5"/>
    <dgm:cxn modelId="{E0206684-D2C7-4F0E-A9C1-76C474039474}" type="presOf" srcId="{BFD1EAE0-4F45-4BBB-BF57-70A8BB184B07}" destId="{BAF4058C-5B40-4016-B7FD-29B49FAE76D9}" srcOrd="0" destOrd="0" presId="urn:microsoft.com/office/officeart/2005/8/layout/process5"/>
    <dgm:cxn modelId="{6878EF53-16B9-414A-A379-A213536983CA}" srcId="{6B5EA9D0-9800-40AC-85AD-EB422609BF97}" destId="{C0503100-1E60-4181-9EFE-D36A61B6A538}" srcOrd="2" destOrd="0" parTransId="{ED27F519-7D7B-44B0-817E-CA14575D7270}" sibTransId="{96C90343-404A-4002-9FC5-72B9835A6327}"/>
    <dgm:cxn modelId="{885C65EF-72CE-4399-8A47-1912857B6B27}" type="presOf" srcId="{879D3EE7-1254-46B7-BE7C-194FCD730977}" destId="{D98E2CA0-6C55-436F-B4E1-60D98E38E97D}" srcOrd="0" destOrd="0" presId="urn:microsoft.com/office/officeart/2005/8/layout/process5"/>
    <dgm:cxn modelId="{EE93EC36-7DFC-471E-B0A1-59C0115A43EB}" type="presOf" srcId="{00E24EDF-54A2-4644-ACB8-48DECD4830DF}" destId="{7B7D20A9-11D1-45A3-8849-84C359057AAB}" srcOrd="0" destOrd="0" presId="urn:microsoft.com/office/officeart/2005/8/layout/process5"/>
    <dgm:cxn modelId="{62FE0274-F668-44F9-BE6F-8096C5200D87}" type="presOf" srcId="{8A20B64B-F763-4BE9-80E5-F9B84A6C91B4}" destId="{29DF5793-69EA-4235-A184-218613099F29}" srcOrd="0" destOrd="0" presId="urn:microsoft.com/office/officeart/2005/8/layout/process5"/>
    <dgm:cxn modelId="{F865BD71-19F9-49A9-B3BB-215EB9DC5379}" srcId="{6B5EA9D0-9800-40AC-85AD-EB422609BF97}" destId="{779BB80F-6DE6-47CA-B196-BC087EA49A8F}" srcOrd="3" destOrd="0" parTransId="{4A8C58DA-715B-433A-9A5B-D79C2DB3DE85}" sibTransId="{88EC89C8-57D0-4ABD-97C1-BF32459136E2}"/>
    <dgm:cxn modelId="{C1B5537E-59AB-418C-A577-F14EE698DDC5}" type="presOf" srcId="{C0503100-1E60-4181-9EFE-D36A61B6A538}" destId="{39637CCB-BA56-46D4-B63D-352D97FBC73C}" srcOrd="0" destOrd="0" presId="urn:microsoft.com/office/officeart/2005/8/layout/process5"/>
    <dgm:cxn modelId="{5E555C9D-FF01-4704-8935-6CD405F39C6B}" srcId="{6B5EA9D0-9800-40AC-85AD-EB422609BF97}" destId="{8A20B64B-F763-4BE9-80E5-F9B84A6C91B4}" srcOrd="6" destOrd="0" parTransId="{D3EC002C-8373-47F1-A15D-C5D1D6848C5E}" sibTransId="{BFD1EAE0-4F45-4BBB-BF57-70A8BB184B07}"/>
    <dgm:cxn modelId="{9D3AFFF6-C05D-4320-A07E-36F891475E76}" type="presOf" srcId="{BFD1EAE0-4F45-4BBB-BF57-70A8BB184B07}" destId="{65D9AB78-6E57-42AD-A565-E71ABA6E6E71}" srcOrd="1" destOrd="0" presId="urn:microsoft.com/office/officeart/2005/8/layout/process5"/>
    <dgm:cxn modelId="{919DE432-4AE8-404E-A882-12B3B62EBDC8}" type="presParOf" srcId="{7513B29E-E085-4700-9D01-CF6450179DFB}" destId="{24D8B0FD-5F3E-42BD-8458-996228EA96C6}" srcOrd="0" destOrd="0" presId="urn:microsoft.com/office/officeart/2005/8/layout/process5"/>
    <dgm:cxn modelId="{3E014808-EE15-43C1-B332-851BB52224EF}" type="presParOf" srcId="{7513B29E-E085-4700-9D01-CF6450179DFB}" destId="{7B7D20A9-11D1-45A3-8849-84C359057AAB}" srcOrd="1" destOrd="0" presId="urn:microsoft.com/office/officeart/2005/8/layout/process5"/>
    <dgm:cxn modelId="{4E338426-6053-4E96-8FD0-056DDF9EAB15}" type="presParOf" srcId="{7B7D20A9-11D1-45A3-8849-84C359057AAB}" destId="{989B83A1-C10F-4257-A814-A4013D26F96D}" srcOrd="0" destOrd="0" presId="urn:microsoft.com/office/officeart/2005/8/layout/process5"/>
    <dgm:cxn modelId="{4739EB1C-EC63-4009-9DA5-CAF0A5D52A95}" type="presParOf" srcId="{7513B29E-E085-4700-9D01-CF6450179DFB}" destId="{3C42AEA9-141F-4187-A7F3-051E032F2836}" srcOrd="2" destOrd="0" presId="urn:microsoft.com/office/officeart/2005/8/layout/process5"/>
    <dgm:cxn modelId="{79BB1663-4DC0-4138-A109-BAD78E95D51A}" type="presParOf" srcId="{7513B29E-E085-4700-9D01-CF6450179DFB}" destId="{4EEB4316-4595-495B-914B-2731A17C85F9}" srcOrd="3" destOrd="0" presId="urn:microsoft.com/office/officeart/2005/8/layout/process5"/>
    <dgm:cxn modelId="{4A46BAE9-7579-4853-9C9B-B42AE58AAACF}" type="presParOf" srcId="{4EEB4316-4595-495B-914B-2731A17C85F9}" destId="{5B5A6805-C9E7-4736-9972-1719661B3099}" srcOrd="0" destOrd="0" presId="urn:microsoft.com/office/officeart/2005/8/layout/process5"/>
    <dgm:cxn modelId="{E9111CAB-858D-4CFE-B867-EE4112FCBB9C}" type="presParOf" srcId="{7513B29E-E085-4700-9D01-CF6450179DFB}" destId="{39637CCB-BA56-46D4-B63D-352D97FBC73C}" srcOrd="4" destOrd="0" presId="urn:microsoft.com/office/officeart/2005/8/layout/process5"/>
    <dgm:cxn modelId="{956CDCFC-BCC5-469D-8F6C-48028CBC78D2}" type="presParOf" srcId="{7513B29E-E085-4700-9D01-CF6450179DFB}" destId="{133D4AA8-BB74-4367-BCD9-7882EE0AFCA8}" srcOrd="5" destOrd="0" presId="urn:microsoft.com/office/officeart/2005/8/layout/process5"/>
    <dgm:cxn modelId="{BC2B6AED-E262-45C6-869B-B31299E87E0E}" type="presParOf" srcId="{133D4AA8-BB74-4367-BCD9-7882EE0AFCA8}" destId="{E6F8421A-C5E5-4B7A-A0CD-5BE4A1458740}" srcOrd="0" destOrd="0" presId="urn:microsoft.com/office/officeart/2005/8/layout/process5"/>
    <dgm:cxn modelId="{80E4A173-D70A-4BF6-9B22-429D36719F86}" type="presParOf" srcId="{7513B29E-E085-4700-9D01-CF6450179DFB}" destId="{70E113D6-EB31-4ECF-8C12-B35248DE2CC8}" srcOrd="6" destOrd="0" presId="urn:microsoft.com/office/officeart/2005/8/layout/process5"/>
    <dgm:cxn modelId="{E258BA20-E804-4CB2-A0E9-47A58E39986F}" type="presParOf" srcId="{7513B29E-E085-4700-9D01-CF6450179DFB}" destId="{B00BE531-5F90-4F66-B13B-2D660CB9DA35}" srcOrd="7" destOrd="0" presId="urn:microsoft.com/office/officeart/2005/8/layout/process5"/>
    <dgm:cxn modelId="{A40C2227-95B6-428A-BF6D-09BA19B44AEC}" type="presParOf" srcId="{B00BE531-5F90-4F66-B13B-2D660CB9DA35}" destId="{CB0C7475-0D94-4659-AA5D-00D2EF800485}" srcOrd="0" destOrd="0" presId="urn:microsoft.com/office/officeart/2005/8/layout/process5"/>
    <dgm:cxn modelId="{305008FE-F4D9-4997-BAF3-28B846D25FFD}" type="presParOf" srcId="{7513B29E-E085-4700-9D01-CF6450179DFB}" destId="{D98E2CA0-6C55-436F-B4E1-60D98E38E97D}" srcOrd="8" destOrd="0" presId="urn:microsoft.com/office/officeart/2005/8/layout/process5"/>
    <dgm:cxn modelId="{3E2973F6-2AAB-434D-9650-15E202A0C335}" type="presParOf" srcId="{7513B29E-E085-4700-9D01-CF6450179DFB}" destId="{315831BF-D9C0-4F19-AF14-4D3014B495EB}" srcOrd="9" destOrd="0" presId="urn:microsoft.com/office/officeart/2005/8/layout/process5"/>
    <dgm:cxn modelId="{D1E18A89-DE40-4858-8049-4AF8F5D645BC}" type="presParOf" srcId="{315831BF-D9C0-4F19-AF14-4D3014B495EB}" destId="{F5EDB33A-2E39-4F39-8D5C-AB589E700CEF}" srcOrd="0" destOrd="0" presId="urn:microsoft.com/office/officeart/2005/8/layout/process5"/>
    <dgm:cxn modelId="{800B82D2-5700-4832-8CBB-666F8F55BD4A}" type="presParOf" srcId="{7513B29E-E085-4700-9D01-CF6450179DFB}" destId="{8D917066-5DA0-4E79-8836-2ACCB1551804}" srcOrd="10" destOrd="0" presId="urn:microsoft.com/office/officeart/2005/8/layout/process5"/>
    <dgm:cxn modelId="{7234333E-B79F-4342-A773-5A12F0E3112C}" type="presParOf" srcId="{7513B29E-E085-4700-9D01-CF6450179DFB}" destId="{F80BCD43-B252-4DEE-A446-2F6B63F4E6A3}" srcOrd="11" destOrd="0" presId="urn:microsoft.com/office/officeart/2005/8/layout/process5"/>
    <dgm:cxn modelId="{988D3780-DB96-48CD-85D2-82866A34B614}" type="presParOf" srcId="{F80BCD43-B252-4DEE-A446-2F6B63F4E6A3}" destId="{DF6D92B1-BEDF-48F1-A104-E19074B92959}" srcOrd="0" destOrd="0" presId="urn:microsoft.com/office/officeart/2005/8/layout/process5"/>
    <dgm:cxn modelId="{A55DCA84-E1EA-4844-BC8A-5BFB1AAFE1E6}" type="presParOf" srcId="{7513B29E-E085-4700-9D01-CF6450179DFB}" destId="{29DF5793-69EA-4235-A184-218613099F29}" srcOrd="12" destOrd="0" presId="urn:microsoft.com/office/officeart/2005/8/layout/process5"/>
    <dgm:cxn modelId="{DEB8A212-EBAB-4A14-822B-6F118698A5CC}" type="presParOf" srcId="{7513B29E-E085-4700-9D01-CF6450179DFB}" destId="{BAF4058C-5B40-4016-B7FD-29B49FAE76D9}" srcOrd="13" destOrd="0" presId="urn:microsoft.com/office/officeart/2005/8/layout/process5"/>
    <dgm:cxn modelId="{7F08CB7A-D64A-4FBF-A72D-BB7D0D9E14E4}" type="presParOf" srcId="{BAF4058C-5B40-4016-B7FD-29B49FAE76D9}" destId="{65D9AB78-6E57-42AD-A565-E71ABA6E6E71}" srcOrd="0" destOrd="0" presId="urn:microsoft.com/office/officeart/2005/8/layout/process5"/>
    <dgm:cxn modelId="{B5B908A2-86C9-496B-8147-71D7E54D5A5A}" type="presParOf" srcId="{7513B29E-E085-4700-9D01-CF6450179DFB}" destId="{0605D1BB-4582-46B2-B42B-AFD57D742F64}"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BBD686-E446-4A59-89F0-5F2D542DACEC}">
      <dsp:nvSpPr>
        <dsp:cNvPr id="0" name=""/>
        <dsp:cNvSpPr/>
      </dsp:nvSpPr>
      <dsp:spPr>
        <a:xfrm rot="16200000">
          <a:off x="-956010" y="957014"/>
          <a:ext cx="4525963" cy="261193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IN" sz="2800" b="1" kern="1200" dirty="0" smtClean="0">
              <a:solidFill>
                <a:srgbClr val="FFFF00"/>
              </a:solidFill>
            </a:rPr>
            <a:t>Course &amp; Duration</a:t>
          </a:r>
          <a:endParaRPr lang="en-IN" sz="2800" b="1" kern="1200" dirty="0">
            <a:solidFill>
              <a:srgbClr val="FFFF00"/>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Acute</a:t>
          </a:r>
          <a:endParaRPr lang="en-IN" sz="2800" b="1" kern="1200" dirty="0">
            <a:solidFill>
              <a:schemeClr val="bg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Recurrent</a:t>
          </a:r>
          <a:endParaRPr lang="en-IN" sz="2800" b="1" kern="1200" dirty="0">
            <a:solidFill>
              <a:schemeClr val="bg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Chronic</a:t>
          </a:r>
          <a:endParaRPr lang="en-IN" sz="2800" b="1" kern="1200" dirty="0">
            <a:solidFill>
              <a:schemeClr val="bg1"/>
            </a:solidFill>
          </a:endParaRPr>
        </a:p>
      </dsp:txBody>
      <dsp:txXfrm rot="16200000">
        <a:off x="-956010" y="957014"/>
        <a:ext cx="4525963" cy="2611933"/>
      </dsp:txXfrm>
    </dsp:sp>
    <dsp:sp modelId="{B7A3C567-3E8D-4396-9036-B9C539C1BDA2}">
      <dsp:nvSpPr>
        <dsp:cNvPr id="0" name=""/>
        <dsp:cNvSpPr/>
      </dsp:nvSpPr>
      <dsp:spPr>
        <a:xfrm rot="16200000">
          <a:off x="1851818" y="957014"/>
          <a:ext cx="4525963"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IN" sz="2800" b="1" kern="1200" dirty="0" smtClean="0">
              <a:solidFill>
                <a:schemeClr val="tx1"/>
              </a:solidFill>
            </a:rPr>
            <a:t>Involvement of teeth</a:t>
          </a:r>
          <a:endParaRPr lang="en-IN" sz="2800" b="1" kern="1200" dirty="0">
            <a:solidFill>
              <a:schemeClr val="tx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Localised</a:t>
          </a:r>
          <a:endParaRPr lang="en-IN" sz="2800" b="1" kern="1200" dirty="0">
            <a:solidFill>
              <a:schemeClr val="bg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Generalised</a:t>
          </a:r>
          <a:endParaRPr lang="en-IN" sz="2800" b="1" kern="1200" dirty="0">
            <a:solidFill>
              <a:schemeClr val="bg1"/>
            </a:solidFill>
          </a:endParaRPr>
        </a:p>
      </dsp:txBody>
      <dsp:txXfrm rot="16200000">
        <a:off x="1851818" y="957014"/>
        <a:ext cx="4525963" cy="2611933"/>
      </dsp:txXfrm>
    </dsp:sp>
    <dsp:sp modelId="{7CE36C7A-E001-4B8D-8EE5-E68BF7F010CD}">
      <dsp:nvSpPr>
        <dsp:cNvPr id="0" name=""/>
        <dsp:cNvSpPr/>
      </dsp:nvSpPr>
      <dsp:spPr>
        <a:xfrm rot="16200000">
          <a:off x="4659647" y="957014"/>
          <a:ext cx="4525963" cy="2611933"/>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IN" sz="2800" b="1" kern="1200" dirty="0" smtClean="0">
              <a:solidFill>
                <a:srgbClr val="FFFF00"/>
              </a:solidFill>
            </a:rPr>
            <a:t>Location</a:t>
          </a:r>
          <a:endParaRPr lang="en-IN" sz="2800" b="1" kern="1200" dirty="0">
            <a:solidFill>
              <a:srgbClr val="FFFF00"/>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Marginal</a:t>
          </a:r>
          <a:endParaRPr lang="en-IN" sz="2800" b="1" kern="1200" dirty="0">
            <a:solidFill>
              <a:schemeClr val="bg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Papillary</a:t>
          </a:r>
          <a:endParaRPr lang="en-IN" sz="2800" b="1" kern="1200" dirty="0">
            <a:solidFill>
              <a:schemeClr val="bg1"/>
            </a:solidFill>
          </a:endParaRPr>
        </a:p>
        <a:p>
          <a:pPr marL="285750" lvl="1" indent="-285750" algn="l" defTabSz="1244600">
            <a:lnSpc>
              <a:spcPct val="90000"/>
            </a:lnSpc>
            <a:spcBef>
              <a:spcPct val="0"/>
            </a:spcBef>
            <a:spcAft>
              <a:spcPct val="15000"/>
            </a:spcAft>
            <a:buChar char="••"/>
          </a:pPr>
          <a:r>
            <a:rPr lang="en-IN" sz="2800" b="1" kern="1200" dirty="0" smtClean="0">
              <a:solidFill>
                <a:schemeClr val="bg1"/>
              </a:solidFill>
            </a:rPr>
            <a:t>Diffuse</a:t>
          </a:r>
          <a:endParaRPr lang="en-IN" sz="2800" b="1" kern="1200" dirty="0">
            <a:solidFill>
              <a:schemeClr val="bg1"/>
            </a:solidFill>
          </a:endParaRPr>
        </a:p>
      </dsp:txBody>
      <dsp:txXfrm rot="16200000">
        <a:off x="4659647" y="957014"/>
        <a:ext cx="4525963" cy="26119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1D84E8-8C32-40BE-9DD2-6A0E10619736}">
      <dsp:nvSpPr>
        <dsp:cNvPr id="0" name=""/>
        <dsp:cNvSpPr/>
      </dsp:nvSpPr>
      <dsp:spPr>
        <a:xfrm>
          <a:off x="2571" y="951036"/>
          <a:ext cx="2507456" cy="79520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dirty="0" smtClean="0"/>
            <a:t>Localized marginal gingivitis</a:t>
          </a:r>
          <a:endParaRPr lang="en-IN" sz="2200" kern="1200" dirty="0"/>
        </a:p>
      </dsp:txBody>
      <dsp:txXfrm>
        <a:off x="2571" y="951036"/>
        <a:ext cx="2507456" cy="795204"/>
      </dsp:txXfrm>
    </dsp:sp>
    <dsp:sp modelId="{74D439BC-3611-4A24-B33B-A11D5315269B}">
      <dsp:nvSpPr>
        <dsp:cNvPr id="0" name=""/>
        <dsp:cNvSpPr/>
      </dsp:nvSpPr>
      <dsp:spPr>
        <a:xfrm>
          <a:off x="2571" y="1746241"/>
          <a:ext cx="2507456" cy="18286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kern="1200" dirty="0" smtClean="0"/>
            <a:t>confined to one or more areas of the marginal gingiva  </a:t>
          </a:r>
          <a:endParaRPr lang="en-IN" sz="2200" kern="1200" dirty="0"/>
        </a:p>
      </dsp:txBody>
      <dsp:txXfrm>
        <a:off x="2571" y="1746241"/>
        <a:ext cx="2507456" cy="1828684"/>
      </dsp:txXfrm>
    </dsp:sp>
    <dsp:sp modelId="{A007899B-1C0C-4A70-8B0E-8C2FBA10B01A}">
      <dsp:nvSpPr>
        <dsp:cNvPr id="0" name=""/>
        <dsp:cNvSpPr/>
      </dsp:nvSpPr>
      <dsp:spPr>
        <a:xfrm>
          <a:off x="2861071" y="951036"/>
          <a:ext cx="2507456" cy="795204"/>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smtClean="0"/>
            <a:t>Localized diffuse gingivitis</a:t>
          </a:r>
          <a:endParaRPr lang="en-IN" sz="2200" kern="1200"/>
        </a:p>
      </dsp:txBody>
      <dsp:txXfrm>
        <a:off x="2861071" y="951036"/>
        <a:ext cx="2507456" cy="795204"/>
      </dsp:txXfrm>
    </dsp:sp>
    <dsp:sp modelId="{1064D643-C976-451A-BA77-47B2815F756C}">
      <dsp:nvSpPr>
        <dsp:cNvPr id="0" name=""/>
        <dsp:cNvSpPr/>
      </dsp:nvSpPr>
      <dsp:spPr>
        <a:xfrm>
          <a:off x="2861071" y="1746241"/>
          <a:ext cx="2507456" cy="1828684"/>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kern="1200" smtClean="0"/>
            <a:t>from the margin to the mucobuccal fold in a limited area</a:t>
          </a:r>
          <a:endParaRPr lang="en-IN" sz="2200" kern="1200"/>
        </a:p>
      </dsp:txBody>
      <dsp:txXfrm>
        <a:off x="2861071" y="1746241"/>
        <a:ext cx="2507456" cy="1828684"/>
      </dsp:txXfrm>
    </dsp:sp>
    <dsp:sp modelId="{6621F366-8D7F-497E-BB45-444912567BBC}">
      <dsp:nvSpPr>
        <dsp:cNvPr id="0" name=""/>
        <dsp:cNvSpPr/>
      </dsp:nvSpPr>
      <dsp:spPr>
        <a:xfrm>
          <a:off x="5719571" y="951036"/>
          <a:ext cx="2507456" cy="79520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kern="1200" smtClean="0"/>
            <a:t>Localized papillary gingivitis</a:t>
          </a:r>
          <a:endParaRPr lang="en-IN" sz="2200" kern="1200"/>
        </a:p>
      </dsp:txBody>
      <dsp:txXfrm>
        <a:off x="5719571" y="951036"/>
        <a:ext cx="2507456" cy="795204"/>
      </dsp:txXfrm>
    </dsp:sp>
    <dsp:sp modelId="{AEE79E20-284A-4A8B-A51F-1C5539570A8A}">
      <dsp:nvSpPr>
        <dsp:cNvPr id="0" name=""/>
        <dsp:cNvSpPr/>
      </dsp:nvSpPr>
      <dsp:spPr>
        <a:xfrm>
          <a:off x="5719571" y="1746241"/>
          <a:ext cx="2507456" cy="1828684"/>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kern="1200" smtClean="0"/>
            <a:t>confined to one or more interdental spaces in a limited area</a:t>
          </a:r>
          <a:endParaRPr lang="en-IN" sz="2200" kern="1200"/>
        </a:p>
      </dsp:txBody>
      <dsp:txXfrm>
        <a:off x="5719571" y="1746241"/>
        <a:ext cx="2507456" cy="18286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E08445-5007-46F2-BE94-B13179C8762C}">
      <dsp:nvSpPr>
        <dsp:cNvPr id="0" name=""/>
        <dsp:cNvSpPr/>
      </dsp:nvSpPr>
      <dsp:spPr>
        <a:xfrm>
          <a:off x="0" y="0"/>
          <a:ext cx="4525963" cy="4525963"/>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878CA-7880-4538-8608-9F10E337BC4C}">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accent1"/>
              </a:solidFill>
            </a:rPr>
            <a:t>Generalized marginal gingivitis </a:t>
          </a:r>
          <a:endParaRPr lang="en-IN" sz="2800" b="1" kern="1200" dirty="0">
            <a:solidFill>
              <a:schemeClr val="accent1"/>
            </a:solidFill>
          </a:endParaRPr>
        </a:p>
      </dsp:txBody>
      <dsp:txXfrm>
        <a:off x="2262981" y="0"/>
        <a:ext cx="2983309" cy="2149832"/>
      </dsp:txXfrm>
    </dsp:sp>
    <dsp:sp modelId="{35A3D2AF-3A26-42A0-901F-2755DA294702}">
      <dsp:nvSpPr>
        <dsp:cNvPr id="0" name=""/>
        <dsp:cNvSpPr/>
      </dsp:nvSpPr>
      <dsp:spPr>
        <a:xfrm>
          <a:off x="1188065" y="2149832"/>
          <a:ext cx="2149832" cy="2149832"/>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F7C0B7-6887-4333-815A-3823153B1F01}">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accent1"/>
              </a:solidFill>
            </a:rPr>
            <a:t>Generalized diffuse gingivitis </a:t>
          </a:r>
          <a:endParaRPr lang="en-IN" sz="3000" b="1" kern="1200" dirty="0">
            <a:solidFill>
              <a:schemeClr val="accent1"/>
            </a:solidFill>
          </a:endParaRPr>
        </a:p>
      </dsp:txBody>
      <dsp:txXfrm>
        <a:off x="2262981" y="2149832"/>
        <a:ext cx="2983309" cy="2149832"/>
      </dsp:txXfrm>
    </dsp:sp>
    <dsp:sp modelId="{DCF985CF-255C-4466-A610-D04B3CB83934}">
      <dsp:nvSpPr>
        <dsp:cNvPr id="0" name=""/>
        <dsp:cNvSpPr/>
      </dsp:nvSpPr>
      <dsp:spPr>
        <a:xfrm>
          <a:off x="5246290" y="0"/>
          <a:ext cx="2983309" cy="214983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rtl="0">
            <a:lnSpc>
              <a:spcPct val="150000"/>
            </a:lnSpc>
            <a:spcBef>
              <a:spcPct val="0"/>
            </a:spcBef>
            <a:spcAft>
              <a:spcPct val="15000"/>
            </a:spcAft>
            <a:buChar char="••"/>
          </a:pPr>
          <a:r>
            <a:rPr lang="en-US" sz="1700" b="1" kern="1200" dirty="0" smtClean="0"/>
            <a:t>involves the gingival margins in relation to all the teeth. </a:t>
          </a:r>
          <a:endParaRPr lang="en-IN" sz="1700" b="1" kern="1200" dirty="0"/>
        </a:p>
        <a:p>
          <a:pPr marL="171450" lvl="1" indent="-171450" algn="just" defTabSz="755650" rtl="0">
            <a:lnSpc>
              <a:spcPct val="150000"/>
            </a:lnSpc>
            <a:spcBef>
              <a:spcPct val="0"/>
            </a:spcBef>
            <a:spcAft>
              <a:spcPct val="15000"/>
            </a:spcAft>
            <a:buChar char="••"/>
          </a:pPr>
          <a:r>
            <a:rPr lang="en-US" sz="1700" b="1" kern="1200" dirty="0" smtClean="0"/>
            <a:t>The interdental papillae are usually affected</a:t>
          </a:r>
          <a:r>
            <a:rPr lang="en-US" sz="1700" kern="1200" dirty="0" smtClean="0"/>
            <a:t>. </a:t>
          </a:r>
          <a:endParaRPr lang="en-IN" sz="1700" kern="1200" dirty="0"/>
        </a:p>
      </dsp:txBody>
      <dsp:txXfrm>
        <a:off x="5246290" y="0"/>
        <a:ext cx="2983309" cy="2149832"/>
      </dsp:txXfrm>
    </dsp:sp>
    <dsp:sp modelId="{2ABBEEA6-58BB-453E-BF46-DC7C869C514F}">
      <dsp:nvSpPr>
        <dsp:cNvPr id="0" name=""/>
        <dsp:cNvSpPr/>
      </dsp:nvSpPr>
      <dsp:spPr>
        <a:xfrm>
          <a:off x="5246290" y="2149832"/>
          <a:ext cx="2983309" cy="2149832"/>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rtl="0">
            <a:lnSpc>
              <a:spcPct val="90000"/>
            </a:lnSpc>
            <a:spcBef>
              <a:spcPct val="0"/>
            </a:spcBef>
            <a:spcAft>
              <a:spcPct val="15000"/>
            </a:spcAft>
            <a:buChar char="••"/>
          </a:pPr>
          <a:r>
            <a:rPr lang="en-US" sz="1700" b="1" kern="1200" dirty="0" smtClean="0"/>
            <a:t>involves the entire gingiva. </a:t>
          </a:r>
          <a:endParaRPr lang="en-IN" sz="1700" b="1" kern="1200" dirty="0"/>
        </a:p>
        <a:p>
          <a:pPr marL="171450" lvl="1" indent="-171450" algn="just" defTabSz="755650" rtl="0">
            <a:lnSpc>
              <a:spcPct val="90000"/>
            </a:lnSpc>
            <a:spcBef>
              <a:spcPct val="0"/>
            </a:spcBef>
            <a:spcAft>
              <a:spcPct val="15000"/>
            </a:spcAft>
            <a:buChar char="••"/>
          </a:pPr>
          <a:r>
            <a:rPr lang="en-US" sz="1700" b="1" kern="1200" dirty="0" smtClean="0"/>
            <a:t>The alveolar mucosa and attached gingiva are affected, so the </a:t>
          </a:r>
          <a:r>
            <a:rPr lang="en-US" sz="1700" b="1" kern="1200" dirty="0" err="1" smtClean="0"/>
            <a:t>mucogingival</a:t>
          </a:r>
          <a:r>
            <a:rPr lang="en-US" sz="1700" b="1" kern="1200" dirty="0" smtClean="0"/>
            <a:t> junction is sometimes obliterated. </a:t>
          </a:r>
          <a:endParaRPr lang="en-IN" sz="1700" b="1" kern="1200" dirty="0"/>
        </a:p>
        <a:p>
          <a:pPr marL="171450" lvl="1" indent="-171450" algn="just" defTabSz="755650" rtl="0">
            <a:lnSpc>
              <a:spcPct val="90000"/>
            </a:lnSpc>
            <a:spcBef>
              <a:spcPct val="0"/>
            </a:spcBef>
            <a:spcAft>
              <a:spcPct val="15000"/>
            </a:spcAft>
            <a:buChar char="••"/>
          </a:pPr>
          <a:r>
            <a:rPr lang="en-US" sz="1700" b="1" kern="1200" dirty="0" smtClean="0"/>
            <a:t>Systemic conditions </a:t>
          </a:r>
          <a:endParaRPr lang="en-IN" sz="1700" b="1" kern="1200" dirty="0"/>
        </a:p>
      </dsp:txBody>
      <dsp:txXfrm>
        <a:off x="5246290" y="2149832"/>
        <a:ext cx="2983309" cy="21498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D8B0FD-5F3E-42BD-8458-996228EA96C6}">
      <dsp:nvSpPr>
        <dsp:cNvPr id="0" name=""/>
        <dsp:cNvSpPr/>
      </dsp:nvSpPr>
      <dsp:spPr>
        <a:xfrm>
          <a:off x="554" y="494754"/>
          <a:ext cx="2368046" cy="98976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After the vessels are damaged and ruptured, </a:t>
          </a:r>
          <a:endParaRPr lang="en-IN" sz="1800" kern="1200" dirty="0"/>
        </a:p>
      </dsp:txBody>
      <dsp:txXfrm>
        <a:off x="554" y="494754"/>
        <a:ext cx="2368046" cy="989765"/>
      </dsp:txXfrm>
    </dsp:sp>
    <dsp:sp modelId="{7B7D20A9-11D1-45A3-8849-84C359057AAB}">
      <dsp:nvSpPr>
        <dsp:cNvPr id="0" name=""/>
        <dsp:cNvSpPr/>
      </dsp:nvSpPr>
      <dsp:spPr>
        <a:xfrm>
          <a:off x="2513766" y="785085"/>
          <a:ext cx="349717" cy="409103"/>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2513766" y="785085"/>
        <a:ext cx="349717" cy="409103"/>
      </dsp:txXfrm>
    </dsp:sp>
    <dsp:sp modelId="{3C42AEA9-141F-4187-A7F3-051E032F2836}">
      <dsp:nvSpPr>
        <dsp:cNvPr id="0" name=""/>
        <dsp:cNvSpPr/>
      </dsp:nvSpPr>
      <dsp:spPr>
        <a:xfrm>
          <a:off x="3028444" y="494754"/>
          <a:ext cx="2368046" cy="989765"/>
        </a:xfrm>
        <a:prstGeom prst="roundRect">
          <a:avLst>
            <a:gd name="adj" fmla="val 10000"/>
          </a:avLst>
        </a:prstGeom>
        <a:gradFill rotWithShape="0">
          <a:gsLst>
            <a:gs pos="0">
              <a:schemeClr val="accent2">
                <a:shade val="80000"/>
                <a:hueOff val="-5125"/>
                <a:satOff val="-575"/>
                <a:lumOff val="3669"/>
                <a:alphaOff val="0"/>
                <a:shade val="51000"/>
                <a:satMod val="130000"/>
              </a:schemeClr>
            </a:gs>
            <a:gs pos="80000">
              <a:schemeClr val="accent2">
                <a:shade val="80000"/>
                <a:hueOff val="-5125"/>
                <a:satOff val="-575"/>
                <a:lumOff val="3669"/>
                <a:alphaOff val="0"/>
                <a:shade val="93000"/>
                <a:satMod val="130000"/>
              </a:schemeClr>
            </a:gs>
            <a:gs pos="100000">
              <a:schemeClr val="accent2">
                <a:shade val="80000"/>
                <a:hueOff val="-5125"/>
                <a:satOff val="-575"/>
                <a:lumOff val="3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HEMOSTASIS</a:t>
          </a:r>
          <a:endParaRPr lang="en-IN" sz="1800" kern="1200" dirty="0"/>
        </a:p>
      </dsp:txBody>
      <dsp:txXfrm>
        <a:off x="3028444" y="494754"/>
        <a:ext cx="2368046" cy="989765"/>
      </dsp:txXfrm>
    </dsp:sp>
    <dsp:sp modelId="{4EEB4316-4595-495B-914B-2731A17C85F9}">
      <dsp:nvSpPr>
        <dsp:cNvPr id="0" name=""/>
        <dsp:cNvSpPr/>
      </dsp:nvSpPr>
      <dsp:spPr>
        <a:xfrm>
          <a:off x="5541656" y="785085"/>
          <a:ext cx="349717" cy="409103"/>
        </a:xfrm>
        <a:prstGeom prst="rightArrow">
          <a:avLst>
            <a:gd name="adj1" fmla="val 60000"/>
            <a:gd name="adj2" fmla="val 50000"/>
          </a:avLst>
        </a:prstGeom>
        <a:gradFill rotWithShape="0">
          <a:gsLst>
            <a:gs pos="0">
              <a:schemeClr val="accent2">
                <a:shade val="90000"/>
                <a:hueOff val="-5975"/>
                <a:satOff val="-701"/>
                <a:lumOff val="3835"/>
                <a:alphaOff val="0"/>
                <a:shade val="51000"/>
                <a:satMod val="130000"/>
              </a:schemeClr>
            </a:gs>
            <a:gs pos="80000">
              <a:schemeClr val="accent2">
                <a:shade val="90000"/>
                <a:hueOff val="-5975"/>
                <a:satOff val="-701"/>
                <a:lumOff val="3835"/>
                <a:alphaOff val="0"/>
                <a:shade val="93000"/>
                <a:satMod val="130000"/>
              </a:schemeClr>
            </a:gs>
            <a:gs pos="100000">
              <a:schemeClr val="accent2">
                <a:shade val="90000"/>
                <a:hueOff val="-5975"/>
                <a:satOff val="-701"/>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5541656" y="785085"/>
        <a:ext cx="349717" cy="409103"/>
      </dsp:txXfrm>
    </dsp:sp>
    <dsp:sp modelId="{39637CCB-BA56-46D4-B63D-352D97FBC73C}">
      <dsp:nvSpPr>
        <dsp:cNvPr id="0" name=""/>
        <dsp:cNvSpPr/>
      </dsp:nvSpPr>
      <dsp:spPr>
        <a:xfrm>
          <a:off x="6056335" y="494754"/>
          <a:ext cx="2368046" cy="989765"/>
        </a:xfrm>
        <a:prstGeom prst="roundRect">
          <a:avLst>
            <a:gd name="adj" fmla="val 10000"/>
          </a:avLst>
        </a:prstGeom>
        <a:gradFill rotWithShape="0">
          <a:gsLst>
            <a:gs pos="0">
              <a:schemeClr val="accent2">
                <a:shade val="80000"/>
                <a:hueOff val="-10249"/>
                <a:satOff val="-1150"/>
                <a:lumOff val="7337"/>
                <a:alphaOff val="0"/>
                <a:shade val="51000"/>
                <a:satMod val="130000"/>
              </a:schemeClr>
            </a:gs>
            <a:gs pos="80000">
              <a:schemeClr val="accent2">
                <a:shade val="80000"/>
                <a:hueOff val="-10249"/>
                <a:satOff val="-1150"/>
                <a:lumOff val="7337"/>
                <a:alphaOff val="0"/>
                <a:shade val="93000"/>
                <a:satMod val="130000"/>
              </a:schemeClr>
            </a:gs>
            <a:gs pos="100000">
              <a:schemeClr val="accent2">
                <a:shade val="80000"/>
                <a:hueOff val="-10249"/>
                <a:satOff val="-1150"/>
                <a:lumOff val="7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vessel walls contract </a:t>
          </a:r>
          <a:endParaRPr lang="en-IN" sz="1800" kern="1200" dirty="0"/>
        </a:p>
      </dsp:txBody>
      <dsp:txXfrm>
        <a:off x="6056335" y="494754"/>
        <a:ext cx="2368046" cy="989765"/>
      </dsp:txXfrm>
    </dsp:sp>
    <dsp:sp modelId="{133D4AA8-BB74-4367-BCD9-7882EE0AFCA8}">
      <dsp:nvSpPr>
        <dsp:cNvPr id="0" name=""/>
        <dsp:cNvSpPr/>
      </dsp:nvSpPr>
      <dsp:spPr>
        <a:xfrm rot="5400000">
          <a:off x="7065499" y="1599992"/>
          <a:ext cx="349717" cy="409103"/>
        </a:xfrm>
        <a:prstGeom prst="rightArrow">
          <a:avLst>
            <a:gd name="adj1" fmla="val 60000"/>
            <a:gd name="adj2" fmla="val 50000"/>
          </a:avLst>
        </a:prstGeom>
        <a:gradFill rotWithShape="0">
          <a:gsLst>
            <a:gs pos="0">
              <a:schemeClr val="accent2">
                <a:shade val="90000"/>
                <a:hueOff val="-11950"/>
                <a:satOff val="-1402"/>
                <a:lumOff val="7670"/>
                <a:alphaOff val="0"/>
                <a:shade val="51000"/>
                <a:satMod val="130000"/>
              </a:schemeClr>
            </a:gs>
            <a:gs pos="80000">
              <a:schemeClr val="accent2">
                <a:shade val="90000"/>
                <a:hueOff val="-11950"/>
                <a:satOff val="-1402"/>
                <a:lumOff val="7670"/>
                <a:alphaOff val="0"/>
                <a:shade val="93000"/>
                <a:satMod val="130000"/>
              </a:schemeClr>
            </a:gs>
            <a:gs pos="100000">
              <a:schemeClr val="accent2">
                <a:shade val="90000"/>
                <a:hueOff val="-11950"/>
                <a:satOff val="-1402"/>
                <a:lumOff val="76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5400000">
        <a:off x="7065499" y="1599992"/>
        <a:ext cx="349717" cy="409103"/>
      </dsp:txXfrm>
    </dsp:sp>
    <dsp:sp modelId="{70E113D6-EB31-4ECF-8C12-B35248DE2CC8}">
      <dsp:nvSpPr>
        <dsp:cNvPr id="0" name=""/>
        <dsp:cNvSpPr/>
      </dsp:nvSpPr>
      <dsp:spPr>
        <a:xfrm>
          <a:off x="6056335" y="2144363"/>
          <a:ext cx="2368046" cy="989765"/>
        </a:xfrm>
        <a:prstGeom prst="roundRect">
          <a:avLst>
            <a:gd name="adj" fmla="val 10000"/>
          </a:avLst>
        </a:prstGeom>
        <a:gradFill rotWithShape="0">
          <a:gsLst>
            <a:gs pos="0">
              <a:schemeClr val="accent2">
                <a:shade val="80000"/>
                <a:hueOff val="-15374"/>
                <a:satOff val="-1725"/>
                <a:lumOff val="11006"/>
                <a:alphaOff val="0"/>
                <a:shade val="51000"/>
                <a:satMod val="130000"/>
              </a:schemeClr>
            </a:gs>
            <a:gs pos="80000">
              <a:schemeClr val="accent2">
                <a:shade val="80000"/>
                <a:hueOff val="-15374"/>
                <a:satOff val="-1725"/>
                <a:lumOff val="11006"/>
                <a:alphaOff val="0"/>
                <a:shade val="93000"/>
                <a:satMod val="130000"/>
              </a:schemeClr>
            </a:gs>
            <a:gs pos="100000">
              <a:schemeClr val="accent2">
                <a:shade val="80000"/>
                <a:hueOff val="-15374"/>
                <a:satOff val="-1725"/>
                <a:lumOff val="110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blood flow is diminished </a:t>
          </a:r>
          <a:endParaRPr lang="en-IN" sz="1800" kern="1200" dirty="0"/>
        </a:p>
      </dsp:txBody>
      <dsp:txXfrm>
        <a:off x="6056335" y="2144363"/>
        <a:ext cx="2368046" cy="989765"/>
      </dsp:txXfrm>
    </dsp:sp>
    <dsp:sp modelId="{B00BE531-5F90-4F66-B13B-2D660CB9DA35}">
      <dsp:nvSpPr>
        <dsp:cNvPr id="0" name=""/>
        <dsp:cNvSpPr/>
      </dsp:nvSpPr>
      <dsp:spPr>
        <a:xfrm rot="10800000">
          <a:off x="5561452" y="2434694"/>
          <a:ext cx="349717" cy="409103"/>
        </a:xfrm>
        <a:prstGeom prst="rightArrow">
          <a:avLst>
            <a:gd name="adj1" fmla="val 60000"/>
            <a:gd name="adj2" fmla="val 50000"/>
          </a:avLst>
        </a:prstGeom>
        <a:gradFill rotWithShape="0">
          <a:gsLst>
            <a:gs pos="0">
              <a:schemeClr val="accent2">
                <a:shade val="90000"/>
                <a:hueOff val="-17925"/>
                <a:satOff val="-2104"/>
                <a:lumOff val="11505"/>
                <a:alphaOff val="0"/>
                <a:shade val="51000"/>
                <a:satMod val="130000"/>
              </a:schemeClr>
            </a:gs>
            <a:gs pos="80000">
              <a:schemeClr val="accent2">
                <a:shade val="90000"/>
                <a:hueOff val="-17925"/>
                <a:satOff val="-2104"/>
                <a:lumOff val="11505"/>
                <a:alphaOff val="0"/>
                <a:shade val="93000"/>
                <a:satMod val="130000"/>
              </a:schemeClr>
            </a:gs>
            <a:gs pos="100000">
              <a:schemeClr val="accent2">
                <a:shade val="90000"/>
                <a:hueOff val="-17925"/>
                <a:satOff val="-2104"/>
                <a:lumOff val="115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0800000">
        <a:off x="5561452" y="2434694"/>
        <a:ext cx="349717" cy="409103"/>
      </dsp:txXfrm>
    </dsp:sp>
    <dsp:sp modelId="{D98E2CA0-6C55-436F-B4E1-60D98E38E97D}">
      <dsp:nvSpPr>
        <dsp:cNvPr id="0" name=""/>
        <dsp:cNvSpPr/>
      </dsp:nvSpPr>
      <dsp:spPr>
        <a:xfrm>
          <a:off x="3028444" y="2144363"/>
          <a:ext cx="2368046" cy="989765"/>
        </a:xfrm>
        <a:prstGeom prst="roundRect">
          <a:avLst>
            <a:gd name="adj" fmla="val 10000"/>
          </a:avLst>
        </a:prstGeom>
        <a:gradFill rotWithShape="0">
          <a:gsLst>
            <a:gs pos="0">
              <a:schemeClr val="accent2">
                <a:shade val="80000"/>
                <a:hueOff val="-20498"/>
                <a:satOff val="-2299"/>
                <a:lumOff val="14674"/>
                <a:alphaOff val="0"/>
                <a:shade val="51000"/>
                <a:satMod val="130000"/>
              </a:schemeClr>
            </a:gs>
            <a:gs pos="80000">
              <a:schemeClr val="accent2">
                <a:shade val="80000"/>
                <a:hueOff val="-20498"/>
                <a:satOff val="-2299"/>
                <a:lumOff val="14674"/>
                <a:alphaOff val="0"/>
                <a:shade val="93000"/>
                <a:satMod val="130000"/>
              </a:schemeClr>
            </a:gs>
            <a:gs pos="100000">
              <a:schemeClr val="accent2">
                <a:shade val="80000"/>
                <a:hueOff val="-20498"/>
                <a:satOff val="-2299"/>
                <a:lumOff val="146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blood platelets adhere to the edges of the tissue; and</a:t>
          </a:r>
          <a:endParaRPr lang="en-IN" sz="1800" kern="1200" dirty="0"/>
        </a:p>
      </dsp:txBody>
      <dsp:txXfrm>
        <a:off x="3028444" y="2144363"/>
        <a:ext cx="2368046" cy="989765"/>
      </dsp:txXfrm>
    </dsp:sp>
    <dsp:sp modelId="{315831BF-D9C0-4F19-AF14-4D3014B495EB}">
      <dsp:nvSpPr>
        <dsp:cNvPr id="0" name=""/>
        <dsp:cNvSpPr/>
      </dsp:nvSpPr>
      <dsp:spPr>
        <a:xfrm rot="10800000">
          <a:off x="2533561" y="2434694"/>
          <a:ext cx="349717" cy="409103"/>
        </a:xfrm>
        <a:prstGeom prst="rightArrow">
          <a:avLst>
            <a:gd name="adj1" fmla="val 60000"/>
            <a:gd name="adj2" fmla="val 50000"/>
          </a:avLst>
        </a:prstGeom>
        <a:gradFill rotWithShape="0">
          <a:gsLst>
            <a:gs pos="0">
              <a:schemeClr val="accent2">
                <a:shade val="90000"/>
                <a:hueOff val="-23901"/>
                <a:satOff val="-2805"/>
                <a:lumOff val="15341"/>
                <a:alphaOff val="0"/>
                <a:shade val="51000"/>
                <a:satMod val="130000"/>
              </a:schemeClr>
            </a:gs>
            <a:gs pos="80000">
              <a:schemeClr val="accent2">
                <a:shade val="90000"/>
                <a:hueOff val="-23901"/>
                <a:satOff val="-2805"/>
                <a:lumOff val="15341"/>
                <a:alphaOff val="0"/>
                <a:shade val="93000"/>
                <a:satMod val="130000"/>
              </a:schemeClr>
            </a:gs>
            <a:gs pos="100000">
              <a:schemeClr val="accent2">
                <a:shade val="90000"/>
                <a:hueOff val="-23901"/>
                <a:satOff val="-2805"/>
                <a:lumOff val="153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0800000">
        <a:off x="2533561" y="2434694"/>
        <a:ext cx="349717" cy="409103"/>
      </dsp:txXfrm>
    </dsp:sp>
    <dsp:sp modelId="{8D917066-5DA0-4E79-8836-2ACCB1551804}">
      <dsp:nvSpPr>
        <dsp:cNvPr id="0" name=""/>
        <dsp:cNvSpPr/>
      </dsp:nvSpPr>
      <dsp:spPr>
        <a:xfrm>
          <a:off x="554" y="2144363"/>
          <a:ext cx="2368046" cy="989765"/>
        </a:xfrm>
        <a:prstGeom prst="roundRect">
          <a:avLst>
            <a:gd name="adj" fmla="val 10000"/>
          </a:avLst>
        </a:prstGeom>
        <a:gradFill rotWithShape="0">
          <a:gsLst>
            <a:gs pos="0">
              <a:schemeClr val="accent2">
                <a:shade val="80000"/>
                <a:hueOff val="-25623"/>
                <a:satOff val="-2874"/>
                <a:lumOff val="18343"/>
                <a:alphaOff val="0"/>
                <a:shade val="51000"/>
                <a:satMod val="130000"/>
              </a:schemeClr>
            </a:gs>
            <a:gs pos="80000">
              <a:schemeClr val="accent2">
                <a:shade val="80000"/>
                <a:hueOff val="-25623"/>
                <a:satOff val="-2874"/>
                <a:lumOff val="18343"/>
                <a:alphaOff val="0"/>
                <a:shade val="93000"/>
                <a:satMod val="130000"/>
              </a:schemeClr>
            </a:gs>
            <a:gs pos="100000">
              <a:schemeClr val="accent2">
                <a:shade val="80000"/>
                <a:hueOff val="-25623"/>
                <a:satOff val="-2874"/>
                <a:lumOff val="18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a fibrous clot is formed, </a:t>
          </a:r>
          <a:endParaRPr lang="en-IN" sz="1800" kern="1200" dirty="0"/>
        </a:p>
      </dsp:txBody>
      <dsp:txXfrm>
        <a:off x="554" y="2144363"/>
        <a:ext cx="2368046" cy="989765"/>
      </dsp:txXfrm>
    </dsp:sp>
    <dsp:sp modelId="{F80BCD43-B252-4DEE-A446-2F6B63F4E6A3}">
      <dsp:nvSpPr>
        <dsp:cNvPr id="0" name=""/>
        <dsp:cNvSpPr/>
      </dsp:nvSpPr>
      <dsp:spPr>
        <a:xfrm rot="5400000">
          <a:off x="1009719" y="3249601"/>
          <a:ext cx="349717" cy="409103"/>
        </a:xfrm>
        <a:prstGeom prst="rightArrow">
          <a:avLst>
            <a:gd name="adj1" fmla="val 60000"/>
            <a:gd name="adj2" fmla="val 50000"/>
          </a:avLst>
        </a:prstGeom>
        <a:gradFill rotWithShape="0">
          <a:gsLst>
            <a:gs pos="0">
              <a:schemeClr val="accent2">
                <a:shade val="90000"/>
                <a:hueOff val="-29876"/>
                <a:satOff val="-3506"/>
                <a:lumOff val="19176"/>
                <a:alphaOff val="0"/>
                <a:shade val="51000"/>
                <a:satMod val="130000"/>
              </a:schemeClr>
            </a:gs>
            <a:gs pos="80000">
              <a:schemeClr val="accent2">
                <a:shade val="90000"/>
                <a:hueOff val="-29876"/>
                <a:satOff val="-3506"/>
                <a:lumOff val="19176"/>
                <a:alphaOff val="0"/>
                <a:shade val="93000"/>
                <a:satMod val="130000"/>
              </a:schemeClr>
            </a:gs>
            <a:gs pos="100000">
              <a:schemeClr val="accent2">
                <a:shade val="90000"/>
                <a:hueOff val="-29876"/>
                <a:satOff val="-3506"/>
                <a:lumOff val="19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5400000">
        <a:off x="1009719" y="3249601"/>
        <a:ext cx="349717" cy="409103"/>
      </dsp:txXfrm>
    </dsp:sp>
    <dsp:sp modelId="{29DF5793-69EA-4235-A184-218613099F29}">
      <dsp:nvSpPr>
        <dsp:cNvPr id="0" name=""/>
        <dsp:cNvSpPr/>
      </dsp:nvSpPr>
      <dsp:spPr>
        <a:xfrm>
          <a:off x="554" y="3793972"/>
          <a:ext cx="2368046" cy="1399904"/>
        </a:xfrm>
        <a:prstGeom prst="roundRect">
          <a:avLst>
            <a:gd name="adj" fmla="val 10000"/>
          </a:avLst>
        </a:prstGeom>
        <a:gradFill rotWithShape="0">
          <a:gsLst>
            <a:gs pos="0">
              <a:schemeClr val="accent2">
                <a:shade val="80000"/>
                <a:hueOff val="-30747"/>
                <a:satOff val="-3449"/>
                <a:lumOff val="22011"/>
                <a:alphaOff val="0"/>
                <a:shade val="51000"/>
                <a:satMod val="130000"/>
              </a:schemeClr>
            </a:gs>
            <a:gs pos="80000">
              <a:schemeClr val="accent2">
                <a:shade val="80000"/>
                <a:hueOff val="-30747"/>
                <a:satOff val="-3449"/>
                <a:lumOff val="22011"/>
                <a:alphaOff val="0"/>
                <a:shade val="93000"/>
                <a:satMod val="130000"/>
              </a:schemeClr>
            </a:gs>
            <a:gs pos="100000">
              <a:schemeClr val="accent2">
                <a:shade val="80000"/>
                <a:hueOff val="-30747"/>
                <a:satOff val="-3449"/>
                <a:lumOff val="22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which contracts and results in approximation of the edges of the injured area. </a:t>
          </a:r>
          <a:endParaRPr lang="en-IN" sz="1800" kern="1200" dirty="0"/>
        </a:p>
      </dsp:txBody>
      <dsp:txXfrm>
        <a:off x="554" y="3793972"/>
        <a:ext cx="2368046" cy="1399904"/>
      </dsp:txXfrm>
    </dsp:sp>
    <dsp:sp modelId="{BAF4058C-5B40-4016-B7FD-29B49FAE76D9}">
      <dsp:nvSpPr>
        <dsp:cNvPr id="0" name=""/>
        <dsp:cNvSpPr/>
      </dsp:nvSpPr>
      <dsp:spPr>
        <a:xfrm>
          <a:off x="2513766" y="4289373"/>
          <a:ext cx="349717" cy="409103"/>
        </a:xfrm>
        <a:prstGeom prst="rightArrow">
          <a:avLst>
            <a:gd name="adj1" fmla="val 60000"/>
            <a:gd name="adj2" fmla="val 50000"/>
          </a:avLst>
        </a:prstGeom>
        <a:gradFill rotWithShape="0">
          <a:gsLst>
            <a:gs pos="0">
              <a:schemeClr val="accent2">
                <a:shade val="90000"/>
                <a:hueOff val="-35851"/>
                <a:satOff val="-4207"/>
                <a:lumOff val="23011"/>
                <a:alphaOff val="0"/>
                <a:shade val="51000"/>
                <a:satMod val="130000"/>
              </a:schemeClr>
            </a:gs>
            <a:gs pos="80000">
              <a:schemeClr val="accent2">
                <a:shade val="90000"/>
                <a:hueOff val="-35851"/>
                <a:satOff val="-4207"/>
                <a:lumOff val="23011"/>
                <a:alphaOff val="0"/>
                <a:shade val="93000"/>
                <a:satMod val="130000"/>
              </a:schemeClr>
            </a:gs>
            <a:gs pos="100000">
              <a:schemeClr val="accent2">
                <a:shade val="90000"/>
                <a:hueOff val="-35851"/>
                <a:satOff val="-4207"/>
                <a:lumOff val="23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2513766" y="4289373"/>
        <a:ext cx="349717" cy="409103"/>
      </dsp:txXfrm>
    </dsp:sp>
    <dsp:sp modelId="{0605D1BB-4582-46B2-B42B-AFD57D742F64}">
      <dsp:nvSpPr>
        <dsp:cNvPr id="0" name=""/>
        <dsp:cNvSpPr/>
      </dsp:nvSpPr>
      <dsp:spPr>
        <a:xfrm>
          <a:off x="3028444" y="3999042"/>
          <a:ext cx="2368046" cy="989765"/>
        </a:xfrm>
        <a:prstGeom prst="roundRect">
          <a:avLst>
            <a:gd name="adj" fmla="val 1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IN" sz="1800" kern="1200" dirty="0" smtClean="0"/>
            <a:t>Bleeding recurs when the area is irritated</a:t>
          </a:r>
          <a:endParaRPr lang="en-IN" sz="1800" kern="1200" dirty="0"/>
        </a:p>
      </dsp:txBody>
      <dsp:txXfrm>
        <a:off x="3028444" y="3999042"/>
        <a:ext cx="2368046" cy="98976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89759-C334-4679-8F8E-94DF10E58C5D}" type="datetimeFigureOut">
              <a:rPr lang="en-IN" smtClean="0"/>
              <a:pPr/>
              <a:t>16/02/2023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154F19-B940-4A91-8032-FC027BD8E3B1}" type="slidenum">
              <a:rPr lang="en-IN" smtClean="0"/>
              <a:pPr/>
              <a:t>‹#›</a:t>
            </a:fld>
            <a:endParaRPr lang="en-IN"/>
          </a:p>
        </p:txBody>
      </p:sp>
    </p:spTree>
    <p:extLst>
      <p:ext uri="{BB962C8B-B14F-4D97-AF65-F5344CB8AC3E}">
        <p14:creationId xmlns:p14="http://schemas.microsoft.com/office/powerpoint/2010/main" xmlns="" val="234085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F3EFF7F-F96D-4855-B894-75C146FECC7F}"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198710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EE7FF0-4954-4C14-A190-CB611DB9B76D}"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315847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B79434-DA73-4E2A-839B-88828B616848}"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336090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C7605B-C656-43E1-81B6-83583FE696CF}"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10139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FFB42-C182-4742-9C98-3E27B030AB2E}"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134413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80D2CB8-7DD6-48F4-B7FC-B0EF82202DAD}"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38151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971CF4D-E906-45ED-831A-32E36A05C0D9}"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297760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D8C6007-4AF5-44A0-8DE6-AB74CE4B94C7}" type="datetime1">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587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B3B39-C664-4937-A3FB-86D75D622BAA}" type="datetime1">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195222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FBA64-F90F-470C-A7AB-EB99C1E71B0C}"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82437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858B7-4C26-437A-B4E3-B6AD54568F89}"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115062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2A6B-ABA3-4917-A050-B0F312F7C49A}" type="datetime1">
              <a:rPr lang="en-IN" smtClean="0"/>
              <a:pPr/>
              <a:t>16/02/2023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49C87-D7F3-4A9C-96DB-4FFE4AEFAFB3}" type="slidenum">
              <a:rPr lang="en-IN" smtClean="0"/>
              <a:pPr/>
              <a:t>‹#›</a:t>
            </a:fld>
            <a:endParaRPr lang="en-IN"/>
          </a:p>
        </p:txBody>
      </p:sp>
    </p:spTree>
    <p:extLst>
      <p:ext uri="{BB962C8B-B14F-4D97-AF65-F5344CB8AC3E}">
        <p14:creationId xmlns:p14="http://schemas.microsoft.com/office/powerpoint/2010/main" xmlns="" val="281742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8794" y="2857496"/>
            <a:ext cx="6046440" cy="1785950"/>
          </a:xfrm>
        </p:spPr>
        <p:txBody>
          <a:bodyPr>
            <a:normAutofit/>
          </a:bodyPr>
          <a:lstStyle/>
          <a:p>
            <a:r>
              <a:rPr lang="en-IN" sz="3600" b="1" dirty="0" smtClean="0">
                <a:solidFill>
                  <a:srgbClr val="FF0000"/>
                </a:solidFill>
              </a:rPr>
              <a:t>CLINICAL FEATURES OF GINGIVITIS</a:t>
            </a:r>
            <a:endParaRPr lang="en-IN" sz="3600" dirty="0"/>
          </a:p>
        </p:txBody>
      </p:sp>
      <p:sp>
        <p:nvSpPr>
          <p:cNvPr id="4" name="Subtitle 2"/>
          <p:cNvSpPr>
            <a:spLocks noGrp="1"/>
          </p:cNvSpPr>
          <p:nvPr>
            <p:ph type="subTitle" idx="1"/>
          </p:nvPr>
        </p:nvSpPr>
        <p:spPr>
          <a:xfrm>
            <a:off x="2714612" y="5072074"/>
            <a:ext cx="5961844" cy="1237246"/>
          </a:xfrm>
        </p:spPr>
        <p:txBody>
          <a:bodyPr>
            <a:normAutofit fontScale="92500" lnSpcReduction="20000"/>
          </a:bodyPr>
          <a:lstStyle/>
          <a:p>
            <a:pPr algn="r"/>
            <a:r>
              <a:rPr lang="en-IN" sz="2800" b="1" i="1" dirty="0" smtClean="0">
                <a:solidFill>
                  <a:schemeClr val="accent1"/>
                </a:solidFill>
              </a:rPr>
              <a:t>Dr </a:t>
            </a:r>
            <a:r>
              <a:rPr lang="en-IN" sz="2800" b="1" i="1" dirty="0" err="1" smtClean="0">
                <a:solidFill>
                  <a:schemeClr val="accent1"/>
                </a:solidFill>
              </a:rPr>
              <a:t>pushpendra</a:t>
            </a:r>
            <a:r>
              <a:rPr lang="en-IN" sz="2800" b="1" i="1" dirty="0" smtClean="0">
                <a:solidFill>
                  <a:schemeClr val="accent1"/>
                </a:solidFill>
              </a:rPr>
              <a:t> </a:t>
            </a:r>
            <a:r>
              <a:rPr lang="en-IN" sz="2800" b="1" i="1" dirty="0" err="1" smtClean="0">
                <a:solidFill>
                  <a:schemeClr val="accent1"/>
                </a:solidFill>
              </a:rPr>
              <a:t>yadav</a:t>
            </a:r>
            <a:endParaRPr lang="en-IN" sz="2800" b="1" i="1" dirty="0" smtClean="0">
              <a:solidFill>
                <a:schemeClr val="accent1"/>
              </a:solidFill>
            </a:endParaRPr>
          </a:p>
          <a:p>
            <a:pPr algn="r"/>
            <a:r>
              <a:rPr lang="en-IN" sz="2800" b="1" i="1" dirty="0" smtClean="0">
                <a:solidFill>
                  <a:schemeClr val="accent1"/>
                </a:solidFill>
              </a:rPr>
              <a:t>Senior Lecturer</a:t>
            </a:r>
          </a:p>
          <a:p>
            <a:pPr algn="r"/>
            <a:r>
              <a:rPr lang="en-IN" sz="2800" b="1" i="1" dirty="0" err="1" smtClean="0">
                <a:solidFill>
                  <a:schemeClr val="accent1"/>
                </a:solidFill>
              </a:rPr>
              <a:t>Dept</a:t>
            </a:r>
            <a:r>
              <a:rPr lang="en-IN" sz="2800" b="1" i="1" dirty="0" smtClean="0">
                <a:solidFill>
                  <a:schemeClr val="accent1"/>
                </a:solidFill>
              </a:rPr>
              <a:t> of Periodontology</a:t>
            </a:r>
            <a:endParaRPr lang="en-IN" sz="2800" b="1" i="1" dirty="0">
              <a:solidFill>
                <a:schemeClr val="accent1"/>
              </a:solidFill>
            </a:endParaRPr>
          </a:p>
        </p:txBody>
      </p:sp>
      <p:sp>
        <p:nvSpPr>
          <p:cNvPr id="3" name="Slide Number Placeholder 2"/>
          <p:cNvSpPr>
            <a:spLocks noGrp="1"/>
          </p:cNvSpPr>
          <p:nvPr>
            <p:ph type="sldNum" sz="quarter" idx="12"/>
          </p:nvPr>
        </p:nvSpPr>
        <p:spPr/>
        <p:txBody>
          <a:bodyPr/>
          <a:lstStyle/>
          <a:p>
            <a:fld id="{24D49C87-D7F3-4A9C-96DB-4FFE4AEFAFB3}" type="slidenum">
              <a:rPr lang="en-IN" smtClean="0"/>
              <a:pPr/>
              <a:t>1</a:t>
            </a:fld>
            <a:endParaRPr lang="en-IN"/>
          </a:p>
        </p:txBody>
      </p:sp>
      <p:sp>
        <p:nvSpPr>
          <p:cNvPr id="5" name="Rectangle 4"/>
          <p:cNvSpPr/>
          <p:nvPr/>
        </p:nvSpPr>
        <p:spPr>
          <a:xfrm>
            <a:off x="0" y="214290"/>
            <a:ext cx="8929718" cy="954107"/>
          </a:xfrm>
          <a:prstGeom prst="rect">
            <a:avLst/>
          </a:prstGeom>
        </p:spPr>
        <p:txBody>
          <a:bodyPr wrap="square">
            <a:spAutoFit/>
          </a:bodyPr>
          <a:lstStyle/>
          <a:p>
            <a:pPr algn="ctr"/>
            <a:r>
              <a:rPr lang="en-US" sz="2800" b="1" u="sng" dirty="0" smtClean="0">
                <a:solidFill>
                  <a:schemeClr val="tx1">
                    <a:lumMod val="85000"/>
                    <a:lumOff val="15000"/>
                  </a:schemeClr>
                </a:solidFill>
                <a:latin typeface="Times New Roman" pitchFamily="18" charset="0"/>
                <a:cs typeface="Times New Roman" pitchFamily="18" charset="0"/>
              </a:rPr>
              <a:t>RUNGTA COLLEGE OF DENTAL SCIENCES AND RESEARCH,BHILAI</a:t>
            </a:r>
            <a:endParaRPr lang="en-US" sz="2800" b="1" u="sng" dirty="0">
              <a:solidFill>
                <a:schemeClr val="tx1">
                  <a:lumMod val="85000"/>
                  <a:lumOff val="15000"/>
                </a:schemeClr>
              </a:solidFill>
              <a:latin typeface="Times New Roman" pitchFamily="18" charset="0"/>
              <a:cs typeface="Times New Roman" pitchFamily="18" charset="0"/>
            </a:endParaRPr>
          </a:p>
        </p:txBody>
      </p:sp>
      <p:pic>
        <p:nvPicPr>
          <p:cNvPr id="6" name="Picture 5" descr="rungta logo">
            <a:extLst>
              <a:ext uri="{FF2B5EF4-FFF2-40B4-BE49-F238E27FC236}">
                <a16:creationId xmlns:a16="http://schemas.microsoft.com/office/drawing/2014/main" xmlns="" id="{9CF19468-31FC-7262-57BE-004824B81A72}"/>
              </a:ext>
            </a:extLst>
          </p:cNvPr>
          <p:cNvPicPr/>
          <p:nvPr/>
        </p:nvPicPr>
        <p:blipFill>
          <a:blip r:embed="rId2" cstate="print"/>
          <a:srcRect/>
          <a:stretch>
            <a:fillRect/>
          </a:stretch>
        </p:blipFill>
        <p:spPr bwMode="auto">
          <a:xfrm>
            <a:off x="4010649" y="1524000"/>
            <a:ext cx="1512168" cy="1233699"/>
          </a:xfrm>
          <a:prstGeom prst="rect">
            <a:avLst/>
          </a:prstGeom>
          <a:noFill/>
          <a:ln w="9525">
            <a:noFill/>
            <a:miter lim="800000"/>
            <a:headEnd/>
            <a:tailEnd/>
          </a:ln>
        </p:spPr>
      </p:pic>
    </p:spTree>
    <p:extLst>
      <p:ext uri="{BB962C8B-B14F-4D97-AF65-F5344CB8AC3E}">
        <p14:creationId xmlns:p14="http://schemas.microsoft.com/office/powerpoint/2010/main" xmlns="" val="1806265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6017057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4D49C87-D7F3-4A9C-96DB-4FFE4AEFAFB3}" type="slidenum">
              <a:rPr lang="en-IN" smtClean="0"/>
              <a:pPr/>
              <a:t>10</a:t>
            </a:fld>
            <a:endParaRPr lang="en-IN"/>
          </a:p>
        </p:txBody>
      </p:sp>
    </p:spTree>
    <p:extLst>
      <p:ext uri="{BB962C8B-B14F-4D97-AF65-F5344CB8AC3E}">
        <p14:creationId xmlns:p14="http://schemas.microsoft.com/office/powerpoint/2010/main" xmlns="" val="3799795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62491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4D49C87-D7F3-4A9C-96DB-4FFE4AEFAFB3}" type="slidenum">
              <a:rPr lang="en-IN" smtClean="0"/>
              <a:pPr/>
              <a:t>11</a:t>
            </a:fld>
            <a:endParaRPr lang="en-IN"/>
          </a:p>
        </p:txBody>
      </p:sp>
    </p:spTree>
    <p:extLst>
      <p:ext uri="{BB962C8B-B14F-4D97-AF65-F5344CB8AC3E}">
        <p14:creationId xmlns:p14="http://schemas.microsoft.com/office/powerpoint/2010/main" xmlns="" val="2272678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580653" y="969268"/>
            <a:ext cx="3343275" cy="21717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139952" y="980728"/>
            <a:ext cx="4389039" cy="208823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67544" y="3621757"/>
            <a:ext cx="4105330" cy="2327523"/>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716016" y="3573016"/>
            <a:ext cx="4088572" cy="237626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24D49C87-D7F3-4A9C-96DB-4FFE4AEFAFB3}" type="slidenum">
              <a:rPr lang="en-IN" smtClean="0"/>
              <a:pPr/>
              <a:t>12</a:t>
            </a:fld>
            <a:endParaRPr lang="en-IN"/>
          </a:p>
        </p:txBody>
      </p:sp>
    </p:spTree>
    <p:extLst>
      <p:ext uri="{BB962C8B-B14F-4D97-AF65-F5344CB8AC3E}">
        <p14:creationId xmlns:p14="http://schemas.microsoft.com/office/powerpoint/2010/main" xmlns="" val="206649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C00000"/>
                </a:solidFill>
              </a:rPr>
              <a:t>Very </a:t>
            </a:r>
            <a:r>
              <a:rPr lang="en-IN" sz="2800" b="1" dirty="0" err="1" smtClean="0">
                <a:solidFill>
                  <a:srgbClr val="C00000"/>
                </a:solidFill>
              </a:rPr>
              <a:t>very</a:t>
            </a:r>
            <a:r>
              <a:rPr lang="en-IN" sz="2800" b="1" dirty="0" smtClean="0">
                <a:solidFill>
                  <a:srgbClr val="C00000"/>
                </a:solidFill>
              </a:rPr>
              <a:t> important…….</a:t>
            </a:r>
            <a:endParaRPr lang="en-IN" sz="2800" b="1" dirty="0">
              <a:solidFill>
                <a:srgbClr val="C00000"/>
              </a:solidFill>
            </a:endParaRPr>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24D49C87-D7F3-4A9C-96DB-4FFE4AEFAFB3}" type="slidenum">
              <a:rPr lang="en-IN" smtClean="0"/>
              <a:pPr/>
              <a:t>13</a:t>
            </a:fld>
            <a:endParaRPr lang="en-IN"/>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826" y="1628800"/>
            <a:ext cx="8143630"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0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Gingival Bleeding on Probing</a:t>
            </a:r>
            <a:endParaRPr lang="en-IN" sz="3600" dirty="0"/>
          </a:p>
        </p:txBody>
      </p:sp>
      <p:sp>
        <p:nvSpPr>
          <p:cNvPr id="3" name="Content Placeholder 2"/>
          <p:cNvSpPr>
            <a:spLocks noGrp="1"/>
          </p:cNvSpPr>
          <p:nvPr>
            <p:ph idx="1"/>
          </p:nvPr>
        </p:nvSpPr>
        <p:spPr>
          <a:xfrm>
            <a:off x="2771800" y="1600200"/>
            <a:ext cx="5915000" cy="4525963"/>
          </a:xfrm>
        </p:spPr>
        <p:txBody>
          <a:bodyPr/>
          <a:lstStyle/>
          <a:p>
            <a:r>
              <a:rPr lang="en-IN" i="1" dirty="0">
                <a:solidFill>
                  <a:srgbClr val="FF0000"/>
                </a:solidFill>
              </a:rPr>
              <a:t>Significance</a:t>
            </a:r>
          </a:p>
          <a:p>
            <a:r>
              <a:rPr lang="en-IN" i="1" dirty="0" err="1">
                <a:solidFill>
                  <a:srgbClr val="FF0000"/>
                </a:solidFill>
              </a:rPr>
              <a:t>Etiology</a:t>
            </a:r>
            <a:endParaRPr lang="en-IN" i="1" dirty="0">
              <a:solidFill>
                <a:srgbClr val="FF0000"/>
              </a:solidFill>
            </a:endParaRPr>
          </a:p>
          <a:p>
            <a:r>
              <a:rPr lang="en-IN" i="1" dirty="0">
                <a:solidFill>
                  <a:srgbClr val="FF0000"/>
                </a:solidFill>
              </a:rPr>
              <a:t>Histopathology</a:t>
            </a:r>
          </a:p>
          <a:p>
            <a:r>
              <a:rPr lang="en-IN" i="1" dirty="0">
                <a:solidFill>
                  <a:srgbClr val="FF0000"/>
                </a:solidFill>
              </a:rPr>
              <a:t>Method to check</a:t>
            </a:r>
          </a:p>
          <a:p>
            <a:r>
              <a:rPr lang="en-IN" i="1" dirty="0">
                <a:solidFill>
                  <a:srgbClr val="FF0000"/>
                </a:solidFill>
              </a:rPr>
              <a:t>Bleeding indices</a:t>
            </a:r>
          </a:p>
          <a:p>
            <a:endParaRPr lang="en-IN"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14</a:t>
            </a:fld>
            <a:endParaRPr lang="en-IN"/>
          </a:p>
        </p:txBody>
      </p:sp>
    </p:spTree>
    <p:extLst>
      <p:ext uri="{BB962C8B-B14F-4D97-AF65-F5344CB8AC3E}">
        <p14:creationId xmlns:p14="http://schemas.microsoft.com/office/powerpoint/2010/main" xmlns="" val="427871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24D49C87-D7F3-4A9C-96DB-4FFE4AEFAFB3}" type="slidenum">
              <a:rPr lang="en-IN" smtClean="0"/>
              <a:pPr/>
              <a:t>15</a:t>
            </a:fld>
            <a:endParaRPr lang="en-IN"/>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338388"/>
            <a:ext cx="7467600"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917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Gingival Bleeding on Probing</a:t>
            </a:r>
            <a:endParaRPr lang="en-IN" sz="3600"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lgn="just">
              <a:lnSpc>
                <a:spcPct val="150000"/>
              </a:lnSpc>
              <a:buNone/>
            </a:pPr>
            <a:r>
              <a:rPr lang="en-IN" sz="2800" b="1" i="1" dirty="0" smtClean="0"/>
              <a:t>Significance:</a:t>
            </a:r>
          </a:p>
          <a:p>
            <a:pPr algn="just">
              <a:lnSpc>
                <a:spcPct val="150000"/>
              </a:lnSpc>
            </a:pPr>
            <a:r>
              <a:rPr lang="en-IN" sz="2800" dirty="0" smtClean="0"/>
              <a:t>One </a:t>
            </a:r>
            <a:r>
              <a:rPr lang="en-IN" sz="2800" dirty="0"/>
              <a:t>of the </a:t>
            </a:r>
            <a:r>
              <a:rPr lang="en-IN" sz="2800" b="1" dirty="0">
                <a:solidFill>
                  <a:srgbClr val="C00000"/>
                </a:solidFill>
              </a:rPr>
              <a:t>earliest signs of gingival inflammation</a:t>
            </a:r>
          </a:p>
          <a:p>
            <a:pPr algn="just">
              <a:lnSpc>
                <a:spcPct val="150000"/>
              </a:lnSpc>
            </a:pPr>
            <a:r>
              <a:rPr lang="en-IN" sz="2800" dirty="0"/>
              <a:t>Bleeding is a more objective sign that requires less subjective estimation by the examiner.</a:t>
            </a:r>
          </a:p>
          <a:p>
            <a:pPr algn="just">
              <a:lnSpc>
                <a:spcPct val="150000"/>
              </a:lnSpc>
            </a:pPr>
            <a:r>
              <a:rPr lang="en-IN" sz="2800" b="1" dirty="0">
                <a:solidFill>
                  <a:srgbClr val="C00000"/>
                </a:solidFill>
              </a:rPr>
              <a:t>Smoking</a:t>
            </a:r>
            <a:r>
              <a:rPr lang="en-IN" sz="2800" dirty="0"/>
              <a:t> was found to exert a strong, chronic, dose-dependent suppressive effect on gingival bleeding on probing</a:t>
            </a:r>
            <a:r>
              <a:rPr lang="en-IN" sz="2800" dirty="0" smtClean="0"/>
              <a:t>.</a:t>
            </a:r>
            <a:endParaRPr lang="en-IN" sz="2800"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16</a:t>
            </a:fld>
            <a:endParaRPr lang="en-IN"/>
          </a:p>
        </p:txBody>
      </p:sp>
    </p:spTree>
    <p:extLst>
      <p:ext uri="{BB962C8B-B14F-4D97-AF65-F5344CB8AC3E}">
        <p14:creationId xmlns:p14="http://schemas.microsoft.com/office/powerpoint/2010/main" xmlns="" val="334576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200" b="1" dirty="0">
                <a:solidFill>
                  <a:srgbClr val="FF0000"/>
                </a:solidFill>
              </a:rPr>
              <a:t>ETIOLOGY</a:t>
            </a:r>
            <a:endParaRPr lang="en-IN" sz="3200" dirty="0">
              <a:solidFill>
                <a:srgbClr val="FF0000"/>
              </a:solidFill>
            </a:endParaRPr>
          </a:p>
        </p:txBody>
      </p:sp>
      <p:sp>
        <p:nvSpPr>
          <p:cNvPr id="5" name="Text Placeholder 4"/>
          <p:cNvSpPr>
            <a:spLocks noGrp="1"/>
          </p:cNvSpPr>
          <p:nvPr>
            <p:ph type="body" idx="1"/>
          </p:nvPr>
        </p:nvSpPr>
        <p:spPr/>
        <p:style>
          <a:lnRef idx="1">
            <a:schemeClr val="accent2"/>
          </a:lnRef>
          <a:fillRef idx="2">
            <a:schemeClr val="accent2"/>
          </a:fillRef>
          <a:effectRef idx="1">
            <a:schemeClr val="accent2"/>
          </a:effectRef>
          <a:fontRef idx="minor">
            <a:schemeClr val="dk1"/>
          </a:fontRef>
        </p:style>
        <p:txBody>
          <a:bodyPr/>
          <a:lstStyle/>
          <a:p>
            <a:r>
              <a:rPr lang="en-IN" dirty="0"/>
              <a:t>LOCAL FACTORS	</a:t>
            </a:r>
          </a:p>
        </p:txBody>
      </p:sp>
      <p:sp>
        <p:nvSpPr>
          <p:cNvPr id="6" name="Content Placeholder 5"/>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lstStyle/>
          <a:p>
            <a:r>
              <a:rPr lang="en-IN" dirty="0"/>
              <a:t>CONTRIBUTING FACTORS</a:t>
            </a:r>
          </a:p>
          <a:p>
            <a:r>
              <a:rPr lang="en-IN" dirty="0"/>
              <a:t>Chronic and Recurrent Bleeding</a:t>
            </a:r>
          </a:p>
          <a:p>
            <a:r>
              <a:rPr lang="en-IN" dirty="0"/>
              <a:t>Acute </a:t>
            </a:r>
            <a:r>
              <a:rPr lang="en-IN" dirty="0" smtClean="0"/>
              <a:t>Bleeding</a:t>
            </a:r>
            <a:endParaRPr lang="en-IN" dirty="0"/>
          </a:p>
        </p:txBody>
      </p:sp>
      <p:sp>
        <p:nvSpPr>
          <p:cNvPr id="7" name="Text Placeholder 6"/>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lstStyle/>
          <a:p>
            <a:r>
              <a:rPr lang="en-IN" dirty="0"/>
              <a:t>SYSTEMIC </a:t>
            </a:r>
            <a:r>
              <a:rPr lang="en-IN" dirty="0" smtClean="0"/>
              <a:t>FACTORS</a:t>
            </a:r>
            <a:endParaRPr lang="en-IN" dirty="0"/>
          </a:p>
        </p:txBody>
      </p:sp>
      <p:sp>
        <p:nvSpPr>
          <p:cNvPr id="8" name="Content Placeholder 7"/>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lstStyle/>
          <a:p>
            <a:r>
              <a:rPr lang="en-IN" sz="2200" dirty="0"/>
              <a:t>Vascular abnormality:</a:t>
            </a:r>
          </a:p>
          <a:p>
            <a:pPr lvl="1"/>
            <a:r>
              <a:rPr lang="en-IN" dirty="0" err="1"/>
              <a:t>Vit</a:t>
            </a:r>
            <a:r>
              <a:rPr lang="en-IN" dirty="0"/>
              <a:t>. C . Deficiency </a:t>
            </a:r>
          </a:p>
          <a:p>
            <a:pPr lvl="1"/>
            <a:r>
              <a:rPr lang="en-IN" dirty="0"/>
              <a:t>Allergy (</a:t>
            </a:r>
            <a:r>
              <a:rPr lang="en-IN" dirty="0" err="1"/>
              <a:t>Schonlein</a:t>
            </a:r>
            <a:r>
              <a:rPr lang="en-IN" dirty="0"/>
              <a:t> –</a:t>
            </a:r>
            <a:r>
              <a:rPr lang="en-IN" dirty="0" err="1"/>
              <a:t>Henoch</a:t>
            </a:r>
            <a:r>
              <a:rPr lang="en-IN" dirty="0"/>
              <a:t> </a:t>
            </a:r>
            <a:r>
              <a:rPr lang="en-IN" dirty="0" err="1"/>
              <a:t>Purpura</a:t>
            </a:r>
            <a:r>
              <a:rPr lang="en-IN" dirty="0"/>
              <a:t>)</a:t>
            </a:r>
          </a:p>
          <a:p>
            <a:r>
              <a:rPr lang="en-IN" sz="2200" dirty="0"/>
              <a:t>Vitamin K deficiency (</a:t>
            </a:r>
            <a:r>
              <a:rPr lang="en-IN" sz="2200" dirty="0" err="1"/>
              <a:t>hypoprothombinemia</a:t>
            </a:r>
            <a:r>
              <a:rPr lang="en-IN" sz="2200" dirty="0"/>
              <a:t>)</a:t>
            </a:r>
          </a:p>
          <a:p>
            <a:r>
              <a:rPr lang="en-IN" sz="2200" dirty="0"/>
              <a:t>Platelet disorder</a:t>
            </a:r>
          </a:p>
          <a:p>
            <a:pPr lvl="1"/>
            <a:r>
              <a:rPr lang="en-IN" dirty="0"/>
              <a:t>idiopathic thrombocytopenic </a:t>
            </a:r>
            <a:r>
              <a:rPr lang="en-IN" dirty="0" err="1" smtClean="0"/>
              <a:t>purpura</a:t>
            </a:r>
            <a:endParaRPr lang="en-IN" dirty="0"/>
          </a:p>
        </p:txBody>
      </p:sp>
      <p:sp>
        <p:nvSpPr>
          <p:cNvPr id="9" name="Slide Number Placeholder 8"/>
          <p:cNvSpPr>
            <a:spLocks noGrp="1"/>
          </p:cNvSpPr>
          <p:nvPr>
            <p:ph type="sldNum" sz="quarter" idx="12"/>
          </p:nvPr>
        </p:nvSpPr>
        <p:spPr/>
        <p:txBody>
          <a:bodyPr/>
          <a:lstStyle/>
          <a:p>
            <a:fld id="{24D49C87-D7F3-4A9C-96DB-4FFE4AEFAFB3}" type="slidenum">
              <a:rPr lang="en-IN" smtClean="0"/>
              <a:pPr/>
              <a:t>17</a:t>
            </a:fld>
            <a:endParaRPr lang="en-IN"/>
          </a:p>
        </p:txBody>
      </p:sp>
    </p:spTree>
    <p:extLst>
      <p:ext uri="{BB962C8B-B14F-4D97-AF65-F5344CB8AC3E}">
        <p14:creationId xmlns:p14="http://schemas.microsoft.com/office/powerpoint/2010/main" xmlns="" val="191948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sp>
        <p:nvSpPr>
          <p:cNvPr id="4" name="Content Placeholder 3"/>
          <p:cNvSpPr>
            <a:spLocks noGrp="1"/>
          </p:cNvSpPr>
          <p:nvPr>
            <p:ph sz="half" idx="2"/>
          </p:nvPr>
        </p:nvSpPr>
        <p:spPr/>
        <p:txBody>
          <a:bodyPr/>
          <a:lstStyle/>
          <a:p>
            <a:endParaRPr lang="en-IN"/>
          </a:p>
        </p:txBody>
      </p:sp>
      <p:sp>
        <p:nvSpPr>
          <p:cNvPr id="5" name="Text Placeholder 4"/>
          <p:cNvSpPr>
            <a:spLocks noGrp="1"/>
          </p:cNvSpPr>
          <p:nvPr>
            <p:ph type="body" sz="quarter" idx="3"/>
          </p:nvPr>
        </p:nvSpPr>
        <p:spPr/>
        <p:style>
          <a:lnRef idx="1">
            <a:schemeClr val="accent2"/>
          </a:lnRef>
          <a:fillRef idx="2">
            <a:schemeClr val="accent2"/>
          </a:fillRef>
          <a:effectRef idx="1">
            <a:schemeClr val="accent2"/>
          </a:effectRef>
          <a:fontRef idx="minor">
            <a:schemeClr val="dk1"/>
          </a:fontRef>
        </p:style>
        <p:txBody>
          <a:bodyPr/>
          <a:lstStyle/>
          <a:p>
            <a:r>
              <a:rPr lang="en-IN" dirty="0"/>
              <a:t>SYSTEMIC </a:t>
            </a:r>
            <a:r>
              <a:rPr lang="en-IN" dirty="0" smtClean="0"/>
              <a:t>FACTORS</a:t>
            </a:r>
            <a:endParaRPr lang="en-IN" dirty="0"/>
          </a:p>
        </p:txBody>
      </p:sp>
      <p:sp>
        <p:nvSpPr>
          <p:cNvPr id="7" name="Content Placeholder 4"/>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normAutofit/>
          </a:bodyPr>
          <a:lstStyle/>
          <a:p>
            <a:r>
              <a:rPr lang="en-IN" sz="2400" dirty="0" smtClean="0"/>
              <a:t>Coagulation defects</a:t>
            </a:r>
          </a:p>
          <a:p>
            <a:pPr lvl="1"/>
            <a:r>
              <a:rPr lang="en-IN" dirty="0" err="1" smtClean="0"/>
              <a:t>Haemophillia</a:t>
            </a:r>
            <a:endParaRPr lang="en-IN" dirty="0" smtClean="0"/>
          </a:p>
          <a:p>
            <a:pPr lvl="1"/>
            <a:r>
              <a:rPr lang="en-IN" dirty="0" smtClean="0"/>
              <a:t>Christmas disease</a:t>
            </a:r>
          </a:p>
          <a:p>
            <a:r>
              <a:rPr lang="en-IN" sz="2400" dirty="0" smtClean="0"/>
              <a:t>Malignancy : </a:t>
            </a:r>
            <a:r>
              <a:rPr lang="en-IN" sz="2400" dirty="0" err="1" smtClean="0"/>
              <a:t>leukemia</a:t>
            </a:r>
            <a:endParaRPr lang="en-IN" sz="2400" dirty="0" smtClean="0"/>
          </a:p>
          <a:p>
            <a:r>
              <a:rPr lang="en-IN" sz="2400" dirty="0" smtClean="0"/>
              <a:t>Drugs : </a:t>
            </a:r>
          </a:p>
          <a:p>
            <a:pPr lvl="1"/>
            <a:r>
              <a:rPr lang="en-IN" dirty="0" err="1" smtClean="0"/>
              <a:t>Salicylates</a:t>
            </a:r>
            <a:r>
              <a:rPr lang="en-IN" dirty="0" smtClean="0"/>
              <a:t>, anticoagulants, anticonvulsant, antihypertensive…</a:t>
            </a:r>
          </a:p>
          <a:p>
            <a:endParaRPr lang="en-IN" dirty="0"/>
          </a:p>
        </p:txBody>
      </p:sp>
      <p:sp>
        <p:nvSpPr>
          <p:cNvPr id="8" name="Slide Number Placeholder 7"/>
          <p:cNvSpPr>
            <a:spLocks noGrp="1"/>
          </p:cNvSpPr>
          <p:nvPr>
            <p:ph type="sldNum" sz="quarter" idx="12"/>
          </p:nvPr>
        </p:nvSpPr>
        <p:spPr/>
        <p:txBody>
          <a:bodyPr/>
          <a:lstStyle/>
          <a:p>
            <a:fld id="{24D49C87-D7F3-4A9C-96DB-4FFE4AEFAFB3}" type="slidenum">
              <a:rPr lang="en-IN" smtClean="0"/>
              <a:pPr/>
              <a:t>18</a:t>
            </a:fld>
            <a:endParaRPr lang="en-IN"/>
          </a:p>
        </p:txBody>
      </p:sp>
    </p:spTree>
    <p:extLst>
      <p:ext uri="{BB962C8B-B14F-4D97-AF65-F5344CB8AC3E}">
        <p14:creationId xmlns:p14="http://schemas.microsoft.com/office/powerpoint/2010/main" xmlns="" val="397923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chemeClr val="accent5">
                    <a:lumMod val="50000"/>
                  </a:schemeClr>
                </a:solidFill>
              </a:rPr>
              <a:t>CONTRIBUTING FACTORS </a:t>
            </a:r>
            <a:r>
              <a:rPr lang="en-IN" sz="3200" i="1" dirty="0">
                <a:solidFill>
                  <a:srgbClr val="C00000"/>
                </a:solidFill>
              </a:rPr>
              <a:t>to plaque retention that may lead to gingivitis include.........</a:t>
            </a:r>
          </a:p>
        </p:txBody>
      </p:sp>
      <p:sp>
        <p:nvSpPr>
          <p:cNvPr id="3" name="Content Placeholder 2"/>
          <p:cNvSpPr>
            <a:spLocks noGrp="1"/>
          </p:cNvSpPr>
          <p:nvPr>
            <p:ph idx="1"/>
          </p:nvPr>
        </p:nvSpPr>
        <p:spPr>
          <a:xfrm>
            <a:off x="2627784" y="1600200"/>
            <a:ext cx="6059016" cy="4525963"/>
          </a:xfrm>
        </p:spPr>
        <p:txBody>
          <a:bodyPr>
            <a:noAutofit/>
          </a:bodyPr>
          <a:lstStyle/>
          <a:p>
            <a:r>
              <a:rPr lang="en-IN" sz="2400" dirty="0"/>
              <a:t>anatomic and developmental tooth variations, </a:t>
            </a:r>
          </a:p>
          <a:p>
            <a:r>
              <a:rPr lang="en-IN" sz="2400" dirty="0"/>
              <a:t>caries, </a:t>
            </a:r>
          </a:p>
          <a:p>
            <a:r>
              <a:rPr lang="en-IN" sz="2400" dirty="0" err="1"/>
              <a:t>frenum</a:t>
            </a:r>
            <a:r>
              <a:rPr lang="en-IN" sz="2400" dirty="0"/>
              <a:t> pull, </a:t>
            </a:r>
          </a:p>
          <a:p>
            <a:r>
              <a:rPr lang="en-IN" sz="2400" dirty="0"/>
              <a:t>iatrogenic factors, </a:t>
            </a:r>
          </a:p>
          <a:p>
            <a:r>
              <a:rPr lang="en-IN" sz="2400" dirty="0" err="1"/>
              <a:t>malpositioned</a:t>
            </a:r>
            <a:r>
              <a:rPr lang="en-IN" sz="2400" dirty="0"/>
              <a:t> teeth, mouth breathing, </a:t>
            </a:r>
          </a:p>
          <a:p>
            <a:r>
              <a:rPr lang="en-IN" sz="2400" dirty="0"/>
              <a:t>overhangs, </a:t>
            </a:r>
          </a:p>
          <a:p>
            <a:r>
              <a:rPr lang="en-IN" sz="2400" dirty="0"/>
              <a:t>partial dentures, </a:t>
            </a:r>
          </a:p>
          <a:p>
            <a:r>
              <a:rPr lang="en-IN" sz="2400" dirty="0"/>
              <a:t>lack of attached gingiva, and recession</a:t>
            </a:r>
          </a:p>
          <a:p>
            <a:r>
              <a:rPr lang="en-IN" sz="2400" dirty="0"/>
              <a:t>Orthodontic treatment &amp; fixed retainers</a:t>
            </a:r>
          </a:p>
        </p:txBody>
      </p:sp>
      <p:sp>
        <p:nvSpPr>
          <p:cNvPr id="4" name="Slide Number Placeholder 3"/>
          <p:cNvSpPr>
            <a:spLocks noGrp="1"/>
          </p:cNvSpPr>
          <p:nvPr>
            <p:ph type="sldNum" sz="quarter" idx="12"/>
          </p:nvPr>
        </p:nvSpPr>
        <p:spPr/>
        <p:txBody>
          <a:bodyPr/>
          <a:lstStyle/>
          <a:p>
            <a:fld id="{24D49C87-D7F3-4A9C-96DB-4FFE4AEFAFB3}" type="slidenum">
              <a:rPr lang="en-IN" smtClean="0"/>
              <a:pPr/>
              <a:t>19</a:t>
            </a:fld>
            <a:endParaRPr lang="en-IN"/>
          </a:p>
        </p:txBody>
      </p:sp>
    </p:spTree>
    <p:extLst>
      <p:ext uri="{BB962C8B-B14F-4D97-AF65-F5344CB8AC3E}">
        <p14:creationId xmlns:p14="http://schemas.microsoft.com/office/powerpoint/2010/main" xmlns="" val="378115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
            <a:ext cx="6715172" cy="1214422"/>
          </a:xfrm>
        </p:spPr>
        <p:txBody>
          <a:bodyPr>
            <a:normAutofit/>
          </a:bodyPr>
          <a:lstStyle/>
          <a:p>
            <a:r>
              <a:rPr lang="en-IN" sz="2800" dirty="0" smtClean="0"/>
              <a:t>SPECIFIC LEARNING OBJECTIVES</a:t>
            </a:r>
            <a:endParaRPr lang="en-IN" sz="2800"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2</a:t>
            </a:fld>
            <a:endParaRPr lang="en-IN"/>
          </a:p>
        </p:txBody>
      </p:sp>
      <p:graphicFrame>
        <p:nvGraphicFramePr>
          <p:cNvPr id="5" name="Table 4"/>
          <p:cNvGraphicFramePr>
            <a:graphicFrameLocks noGrp="1"/>
          </p:cNvGraphicFramePr>
          <p:nvPr/>
        </p:nvGraphicFramePr>
        <p:xfrm>
          <a:off x="2643174" y="1214422"/>
          <a:ext cx="6096000" cy="5029200"/>
        </p:xfrm>
        <a:graphic>
          <a:graphicData uri="http://schemas.openxmlformats.org/drawingml/2006/table">
            <a:tbl>
              <a:tblPr firstRow="1" bandRow="1">
                <a:tableStyleId>{306799F8-075E-4A3A-A7F6-7FBC6576F1A4}</a:tableStyleId>
              </a:tblPr>
              <a:tblGrid>
                <a:gridCol w="2032000"/>
                <a:gridCol w="2032000"/>
                <a:gridCol w="2032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85000"/>
                              <a:lumOff val="15000"/>
                            </a:schemeClr>
                          </a:solidFill>
                          <a:latin typeface="Times New Roman" pitchFamily="18" charset="0"/>
                          <a:cs typeface="Times New Roman" pitchFamily="18" charset="0"/>
                        </a:rPr>
                        <a:t>Core areas</a:t>
                      </a:r>
                    </a:p>
                    <a:p>
                      <a:pPr algn="ctr"/>
                      <a:endParaRPr lang="en-IN"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IN" dirty="0" smtClean="0">
                          <a:solidFill>
                            <a:schemeClr val="tx1">
                              <a:lumMod val="85000"/>
                              <a:lumOff val="15000"/>
                            </a:schemeClr>
                          </a:solidFill>
                          <a:latin typeface="Times New Roman" pitchFamily="18" charset="0"/>
                          <a:cs typeface="Times New Roman" pitchFamily="18" charset="0"/>
                        </a:rPr>
                        <a:t>Domain</a:t>
                      </a:r>
                      <a:endParaRPr lang="en-IN" dirty="0">
                        <a:solidFill>
                          <a:schemeClr val="tx1">
                            <a:lumMod val="85000"/>
                            <a:lumOff val="15000"/>
                          </a:schemeClr>
                        </a:solidFill>
                        <a:latin typeface="Times New Roman" pitchFamily="18" charset="0"/>
                        <a:cs typeface="Times New Roman" pitchFamily="18" charset="0"/>
                      </a:endParaRPr>
                    </a:p>
                  </a:txBody>
                  <a:tcPr/>
                </a:tc>
                <a:tc>
                  <a:txBody>
                    <a:bodyPr/>
                    <a:lstStyle/>
                    <a:p>
                      <a:pPr algn="ctr"/>
                      <a:r>
                        <a:rPr lang="en-IN" dirty="0" smtClean="0">
                          <a:solidFill>
                            <a:schemeClr val="tx1">
                              <a:lumMod val="85000"/>
                              <a:lumOff val="15000"/>
                            </a:schemeClr>
                          </a:solidFill>
                          <a:latin typeface="Times New Roman" pitchFamily="18" charset="0"/>
                          <a:cs typeface="Times New Roman" pitchFamily="18" charset="0"/>
                        </a:rPr>
                        <a:t>Category</a:t>
                      </a:r>
                      <a:endParaRPr lang="en-IN" dirty="0">
                        <a:solidFill>
                          <a:schemeClr val="tx1">
                            <a:lumMod val="85000"/>
                            <a:lumOff val="15000"/>
                          </a:schemeClr>
                        </a:solidFill>
                        <a:latin typeface="Times New Roman" pitchFamily="18" charset="0"/>
                        <a:cs typeface="Times New Roman" pitchFamily="18" charset="0"/>
                      </a:endParaRPr>
                    </a:p>
                  </a:txBody>
                  <a:tcPr/>
                </a:tc>
              </a:tr>
              <a:tr h="370840">
                <a:tc>
                  <a:txBody>
                    <a:bodyPr/>
                    <a:lstStyle/>
                    <a:p>
                      <a:r>
                        <a:rPr lang="en-US" sz="1800" b="1" dirty="0" smtClean="0">
                          <a:solidFill>
                            <a:schemeClr val="tx1">
                              <a:lumMod val="95000"/>
                              <a:lumOff val="5000"/>
                            </a:schemeClr>
                          </a:solidFill>
                          <a:latin typeface="Times New Roman" pitchFamily="18" charset="0"/>
                          <a:cs typeface="Times New Roman" pitchFamily="18" charset="0"/>
                        </a:rPr>
                        <a:t>Introduction</a:t>
                      </a:r>
                      <a:endParaRPr lang="en-IN" b="1" dirty="0">
                        <a:solidFill>
                          <a:schemeClr val="tx1">
                            <a:lumMod val="95000"/>
                            <a:lumOff val="5000"/>
                          </a:schemeClr>
                        </a:solidFill>
                      </a:endParaRPr>
                    </a:p>
                  </a:txBody>
                  <a:tcPr/>
                </a:tc>
                <a:tc>
                  <a:txBody>
                    <a:bodyPr/>
                    <a:lstStyle/>
                    <a:p>
                      <a:pPr algn="ctr"/>
                      <a:r>
                        <a:rPr lang="en-IN" dirty="0" smtClean="0">
                          <a:solidFill>
                            <a:schemeClr val="tx1">
                              <a:lumMod val="95000"/>
                              <a:lumOff val="5000"/>
                            </a:schemeClr>
                          </a:solidFill>
                        </a:rPr>
                        <a:t>Affective</a:t>
                      </a: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Desire to know</a:t>
                      </a:r>
                    </a:p>
                    <a:p>
                      <a:pPr algn="ctr"/>
                      <a:endParaRPr lang="en-IN" dirty="0">
                        <a:solidFill>
                          <a:schemeClr val="tx1">
                            <a:lumMod val="95000"/>
                            <a:lumOff val="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95000"/>
                              <a:lumOff val="5000"/>
                            </a:schemeClr>
                          </a:solidFill>
                          <a:latin typeface="Times New Roman" pitchFamily="18" charset="0"/>
                          <a:cs typeface="Times New Roman" pitchFamily="18" charset="0"/>
                        </a:rPr>
                        <a:t>Classification</a:t>
                      </a:r>
                    </a:p>
                    <a:p>
                      <a:endParaRPr lang="en-IN"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Cognitive</a:t>
                      </a:r>
                    </a:p>
                    <a:p>
                      <a:pPr algn="ct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Must to know</a:t>
                      </a:r>
                    </a:p>
                    <a:p>
                      <a:pPr algn="ctr"/>
                      <a:endParaRPr lang="en-IN" dirty="0">
                        <a:solidFill>
                          <a:schemeClr val="tx1">
                            <a:lumMod val="95000"/>
                            <a:lumOff val="5000"/>
                          </a:schemeClr>
                        </a:solidFill>
                      </a:endParaRPr>
                    </a:p>
                  </a:txBody>
                  <a:tcPr/>
                </a:tc>
              </a:tr>
              <a:tr h="370840">
                <a:tc>
                  <a:txBody>
                    <a:bodyPr/>
                    <a:lstStyle/>
                    <a:p>
                      <a:r>
                        <a:rPr lang="en-US" sz="1800" b="1" dirty="0" smtClean="0">
                          <a:solidFill>
                            <a:schemeClr val="tx1">
                              <a:lumMod val="95000"/>
                              <a:lumOff val="5000"/>
                            </a:schemeClr>
                          </a:solidFill>
                          <a:latin typeface="Times New Roman" pitchFamily="18" charset="0"/>
                          <a:cs typeface="Times New Roman" pitchFamily="18" charset="0"/>
                        </a:rPr>
                        <a:t>Gingivitis</a:t>
                      </a:r>
                      <a:endParaRPr lang="en-IN"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Cognitive</a:t>
                      </a:r>
                    </a:p>
                    <a:p>
                      <a:pPr algn="ct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Must to know</a:t>
                      </a:r>
                    </a:p>
                    <a:p>
                      <a:pPr algn="ctr"/>
                      <a:endParaRPr lang="en-IN" dirty="0">
                        <a:solidFill>
                          <a:schemeClr val="tx1">
                            <a:lumMod val="95000"/>
                            <a:lumOff val="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solidFill>
                            <a:schemeClr val="tx1">
                              <a:lumMod val="95000"/>
                              <a:lumOff val="5000"/>
                            </a:schemeClr>
                          </a:solidFill>
                          <a:latin typeface="Times New Roman" pitchFamily="18" charset="0"/>
                          <a:cs typeface="Times New Roman" pitchFamily="18" charset="0"/>
                        </a:rPr>
                        <a:t>Gingival Bleeding on Probing</a:t>
                      </a:r>
                      <a:endParaRPr lang="en-US" sz="1800" b="1" dirty="0" smtClean="0">
                        <a:solidFill>
                          <a:schemeClr val="tx1">
                            <a:lumMod val="95000"/>
                            <a:lumOff val="5000"/>
                          </a:schemeClr>
                        </a:solidFill>
                        <a:latin typeface="Times New Roman" pitchFamily="18" charset="0"/>
                        <a:cs typeface="Times New Roman" pitchFamily="18" charset="0"/>
                      </a:endParaRPr>
                    </a:p>
                    <a:p>
                      <a:endParaRPr lang="en-IN"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Cognitive</a:t>
                      </a:r>
                    </a:p>
                    <a:p>
                      <a:pPr algn="ct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Must to know</a:t>
                      </a:r>
                    </a:p>
                    <a:p>
                      <a:pPr algn="ctr"/>
                      <a:endParaRPr lang="en-IN" dirty="0">
                        <a:solidFill>
                          <a:schemeClr val="tx1">
                            <a:lumMod val="95000"/>
                            <a:lumOff val="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smtClean="0">
                          <a:solidFill>
                            <a:schemeClr val="tx1">
                              <a:lumMod val="95000"/>
                              <a:lumOff val="5000"/>
                            </a:schemeClr>
                          </a:solidFill>
                          <a:latin typeface="Times New Roman" pitchFamily="18" charset="0"/>
                          <a:cs typeface="Times New Roman" pitchFamily="18" charset="0"/>
                        </a:rPr>
                        <a:t>Course and Duration</a:t>
                      </a:r>
                    </a:p>
                    <a:p>
                      <a:endParaRPr lang="en-IN"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Cognitive</a:t>
                      </a:r>
                    </a:p>
                    <a:p>
                      <a:pPr algn="ct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Must to know</a:t>
                      </a:r>
                    </a:p>
                    <a:p>
                      <a:pPr algn="ctr"/>
                      <a:endParaRPr lang="en-IN" dirty="0">
                        <a:solidFill>
                          <a:schemeClr val="tx1">
                            <a:lumMod val="95000"/>
                            <a:lumOff val="5000"/>
                          </a:schemeClr>
                        </a:solidFill>
                      </a:endParaRPr>
                    </a:p>
                  </a:txBody>
                  <a:tcPr/>
                </a:tc>
              </a:tr>
              <a:tr h="370840">
                <a:tc>
                  <a:txBody>
                    <a:bodyPr/>
                    <a:lstStyle/>
                    <a:p>
                      <a:pPr algn="l"/>
                      <a:r>
                        <a:rPr lang="en-IN" sz="1800" b="1" dirty="0" smtClean="0">
                          <a:solidFill>
                            <a:schemeClr val="tx1">
                              <a:lumMod val="95000"/>
                              <a:lumOff val="5000"/>
                            </a:schemeClr>
                          </a:solidFill>
                          <a:latin typeface="Times New Roman" pitchFamily="18" charset="0"/>
                          <a:cs typeface="Times New Roman" pitchFamily="18" charset="0"/>
                        </a:rPr>
                        <a:t>Clinical Findings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Cognitive</a:t>
                      </a:r>
                    </a:p>
                    <a:p>
                      <a:pPr algn="ctr"/>
                      <a:endParaRPr lang="en-IN"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lumMod val="95000"/>
                              <a:lumOff val="5000"/>
                            </a:schemeClr>
                          </a:solidFill>
                        </a:rPr>
                        <a:t>Must to know</a:t>
                      </a:r>
                    </a:p>
                    <a:p>
                      <a:pPr algn="ctr"/>
                      <a:endParaRPr lang="en-IN" dirty="0">
                        <a:solidFill>
                          <a:schemeClr val="tx1">
                            <a:lumMod val="95000"/>
                            <a:lumOff val="5000"/>
                          </a:schemeClr>
                        </a:solidFill>
                      </a:endParaRP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chemeClr val="accent5">
                    <a:lumMod val="50000"/>
                  </a:schemeClr>
                </a:solidFill>
              </a:rPr>
              <a:t>Chronic and Recurrent Bleeding</a:t>
            </a:r>
            <a:endParaRPr lang="en-IN" sz="3600" b="1" dirty="0"/>
          </a:p>
        </p:txBody>
      </p:sp>
      <p:sp>
        <p:nvSpPr>
          <p:cNvPr id="3" name="Content Placeholder 2"/>
          <p:cNvSpPr>
            <a:spLocks noGrp="1"/>
          </p:cNvSpPr>
          <p:nvPr>
            <p:ph idx="1"/>
          </p:nvPr>
        </p:nvSpPr>
        <p:spPr>
          <a:xfrm>
            <a:off x="2627784" y="1600200"/>
            <a:ext cx="6059016" cy="4525963"/>
          </a:xfrm>
        </p:spPr>
        <p:txBody>
          <a:bodyPr>
            <a:normAutofit/>
          </a:bodyPr>
          <a:lstStyle/>
          <a:p>
            <a:pPr algn="just">
              <a:lnSpc>
                <a:spcPct val="150000"/>
              </a:lnSpc>
            </a:pPr>
            <a:r>
              <a:rPr lang="en-IN" sz="2800" dirty="0"/>
              <a:t>most </a:t>
            </a:r>
            <a:r>
              <a:rPr lang="en-IN" sz="2800" dirty="0" smtClean="0"/>
              <a:t>common ..........</a:t>
            </a:r>
            <a:r>
              <a:rPr lang="en-IN" sz="2800" dirty="0"/>
              <a:t>chronic inflammation.</a:t>
            </a:r>
          </a:p>
          <a:p>
            <a:pPr algn="just">
              <a:lnSpc>
                <a:spcPct val="150000"/>
              </a:lnSpc>
            </a:pPr>
            <a:r>
              <a:rPr lang="en-IN" sz="2800" dirty="0"/>
              <a:t>provoked by mechanical trauma (e.g., from </a:t>
            </a:r>
            <a:r>
              <a:rPr lang="en-IN" sz="2800" dirty="0" err="1"/>
              <a:t>toothbrushing</a:t>
            </a:r>
            <a:r>
              <a:rPr lang="en-IN" sz="2800" dirty="0"/>
              <a:t>, toothpicks, or food impaction) or by biting into solid foods such as apples. </a:t>
            </a:r>
          </a:p>
        </p:txBody>
      </p:sp>
      <p:sp>
        <p:nvSpPr>
          <p:cNvPr id="4" name="Slide Number Placeholder 3"/>
          <p:cNvSpPr>
            <a:spLocks noGrp="1"/>
          </p:cNvSpPr>
          <p:nvPr>
            <p:ph type="sldNum" sz="quarter" idx="12"/>
          </p:nvPr>
        </p:nvSpPr>
        <p:spPr/>
        <p:txBody>
          <a:bodyPr/>
          <a:lstStyle/>
          <a:p>
            <a:fld id="{24D49C87-D7F3-4A9C-96DB-4FFE4AEFAFB3}" type="slidenum">
              <a:rPr lang="en-IN" smtClean="0"/>
              <a:pPr/>
              <a:t>20</a:t>
            </a:fld>
            <a:endParaRPr lang="en-IN"/>
          </a:p>
        </p:txBody>
      </p:sp>
    </p:spTree>
    <p:extLst>
      <p:ext uri="{BB962C8B-B14F-4D97-AF65-F5344CB8AC3E}">
        <p14:creationId xmlns:p14="http://schemas.microsoft.com/office/powerpoint/2010/main" xmlns="" val="267329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i="1" dirty="0">
                <a:solidFill>
                  <a:srgbClr val="C00000"/>
                </a:solidFill>
              </a:rPr>
              <a:t>Histopathology</a:t>
            </a:r>
            <a:endParaRPr lang="en-IN" sz="3600" dirty="0">
              <a:solidFill>
                <a:srgbClr val="C00000"/>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lnSpc>
                <a:spcPct val="150000"/>
              </a:lnSpc>
            </a:pPr>
            <a:r>
              <a:rPr lang="en-IN" dirty="0"/>
              <a:t>include dilation and engorgement of the capillaries and </a:t>
            </a:r>
          </a:p>
          <a:p>
            <a:pPr algn="just">
              <a:lnSpc>
                <a:spcPct val="150000"/>
              </a:lnSpc>
            </a:pPr>
            <a:r>
              <a:rPr lang="en-IN" dirty="0"/>
              <a:t>thinning or ulceration of the </a:t>
            </a:r>
            <a:r>
              <a:rPr lang="en-IN" dirty="0" err="1"/>
              <a:t>sulcular</a:t>
            </a:r>
            <a:r>
              <a:rPr lang="en-IN" dirty="0"/>
              <a:t> epithelium.</a:t>
            </a:r>
          </a:p>
          <a:p>
            <a:pPr algn="just">
              <a:lnSpc>
                <a:spcPct val="150000"/>
              </a:lnSpc>
            </a:pPr>
            <a:r>
              <a:rPr lang="en-IN" dirty="0"/>
              <a:t>Because the capillaries are engorged and closer to the surface, and the thinned, degenerated epithelium is less protective, stimuli that are normally innocuous cause rupture of the capillaries and gingival bleeding. </a:t>
            </a:r>
          </a:p>
        </p:txBody>
      </p:sp>
      <p:sp>
        <p:nvSpPr>
          <p:cNvPr id="4" name="Slide Number Placeholder 3"/>
          <p:cNvSpPr>
            <a:spLocks noGrp="1"/>
          </p:cNvSpPr>
          <p:nvPr>
            <p:ph type="sldNum" sz="quarter" idx="12"/>
          </p:nvPr>
        </p:nvSpPr>
        <p:spPr/>
        <p:txBody>
          <a:bodyPr/>
          <a:lstStyle/>
          <a:p>
            <a:fld id="{24D49C87-D7F3-4A9C-96DB-4FFE4AEFAFB3}" type="slidenum">
              <a:rPr lang="en-IN" smtClean="0"/>
              <a:pPr/>
              <a:t>21</a:t>
            </a:fld>
            <a:endParaRPr lang="en-IN"/>
          </a:p>
        </p:txBody>
      </p:sp>
    </p:spTree>
    <p:extLst>
      <p:ext uri="{BB962C8B-B14F-4D97-AF65-F5344CB8AC3E}">
        <p14:creationId xmlns:p14="http://schemas.microsoft.com/office/powerpoint/2010/main" xmlns="" val="340286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39341"/>
            <a:ext cx="8229600" cy="4525963"/>
          </a:xfrm>
        </p:spPr>
        <p:style>
          <a:lnRef idx="2">
            <a:schemeClr val="accent2"/>
          </a:lnRef>
          <a:fillRef idx="1">
            <a:schemeClr val="lt1"/>
          </a:fillRef>
          <a:effectRef idx="0">
            <a:schemeClr val="accent2"/>
          </a:effectRef>
          <a:fontRef idx="minor">
            <a:schemeClr val="dk1"/>
          </a:fontRef>
        </p:style>
        <p:txBody>
          <a:bodyPr>
            <a:normAutofit/>
          </a:bodyPr>
          <a:lstStyle/>
          <a:p>
            <a:pPr algn="just">
              <a:lnSpc>
                <a:spcPct val="150000"/>
              </a:lnSpc>
            </a:pPr>
            <a:r>
              <a:rPr lang="en-IN" sz="2800" dirty="0"/>
              <a:t>Sites that bleed on probing have a greater area of inflamed connective tissue (</a:t>
            </a:r>
            <a:r>
              <a:rPr lang="en-IN" sz="2800" b="1" dirty="0">
                <a:solidFill>
                  <a:schemeClr val="accent5">
                    <a:lumMod val="50000"/>
                  </a:schemeClr>
                </a:solidFill>
              </a:rPr>
              <a:t>i.e., cell-rich, collagen-poor tissue)</a:t>
            </a:r>
            <a:r>
              <a:rPr lang="en-IN" sz="2800" dirty="0"/>
              <a:t> than sites that do not bleed. </a:t>
            </a:r>
          </a:p>
          <a:p>
            <a:pPr algn="just">
              <a:lnSpc>
                <a:spcPct val="150000"/>
              </a:lnSpc>
            </a:pPr>
            <a:r>
              <a:rPr lang="en-IN" sz="2800" dirty="0"/>
              <a:t>predominantly lymphocytic (a characteristic of stage II, or early, gingivitis</a:t>
            </a:r>
            <a:r>
              <a:rPr lang="en-IN" sz="2800" dirty="0" smtClean="0"/>
              <a:t>)</a:t>
            </a:r>
            <a:endParaRPr lang="en-IN" sz="2800"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22</a:t>
            </a:fld>
            <a:endParaRPr lang="en-IN"/>
          </a:p>
        </p:txBody>
      </p:sp>
    </p:spTree>
    <p:extLst>
      <p:ext uri="{BB962C8B-B14F-4D97-AF65-F5344CB8AC3E}">
        <p14:creationId xmlns:p14="http://schemas.microsoft.com/office/powerpoint/2010/main" xmlns="" val="415998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graphicFrame>
        <p:nvGraphicFramePr>
          <p:cNvPr id="4" name="Content Placeholder 3"/>
          <p:cNvGraphicFramePr>
            <a:graphicFrameLocks/>
          </p:cNvGraphicFramePr>
          <p:nvPr>
            <p:extLst>
              <p:ext uri="{D42A27DB-BD31-4B8C-83A1-F6EECF244321}">
                <p14:modId xmlns:p14="http://schemas.microsoft.com/office/powerpoint/2010/main" xmlns="" val="3538225159"/>
              </p:ext>
            </p:extLst>
          </p:nvPr>
        </p:nvGraphicFramePr>
        <p:xfrm>
          <a:off x="323528" y="836712"/>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4D49C87-D7F3-4A9C-96DB-4FFE4AEFAFB3}" type="slidenum">
              <a:rPr lang="en-IN" smtClean="0"/>
              <a:pPr/>
              <a:t>23</a:t>
            </a:fld>
            <a:endParaRPr lang="en-IN"/>
          </a:p>
        </p:txBody>
      </p:sp>
    </p:spTree>
    <p:extLst>
      <p:ext uri="{BB962C8B-B14F-4D97-AF65-F5344CB8AC3E}">
        <p14:creationId xmlns:p14="http://schemas.microsoft.com/office/powerpoint/2010/main" xmlns="" val="146120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solidFill>
                  <a:schemeClr val="accent5">
                    <a:lumMod val="50000"/>
                  </a:schemeClr>
                </a:solidFill>
              </a:rPr>
              <a:t>Acute bleeding.....</a:t>
            </a:r>
            <a:endParaRPr lang="en-IN" sz="4000" dirty="0"/>
          </a:p>
        </p:txBody>
      </p:sp>
      <p:sp>
        <p:nvSpPr>
          <p:cNvPr id="3" name="Content Placeholder 2"/>
          <p:cNvSpPr>
            <a:spLocks noGrp="1"/>
          </p:cNvSpPr>
          <p:nvPr>
            <p:ph idx="1"/>
          </p:nvPr>
        </p:nvSpPr>
        <p:spPr>
          <a:xfrm>
            <a:off x="2411760" y="1600200"/>
            <a:ext cx="6275040" cy="4525963"/>
          </a:xfrm>
        </p:spPr>
        <p:txBody>
          <a:bodyPr>
            <a:normAutofit fontScale="85000" lnSpcReduction="20000"/>
          </a:bodyPr>
          <a:lstStyle/>
          <a:p>
            <a:pPr algn="just">
              <a:lnSpc>
                <a:spcPct val="150000"/>
              </a:lnSpc>
            </a:pPr>
            <a:r>
              <a:rPr lang="en-IN" sz="2600" dirty="0"/>
              <a:t>caused by injury </a:t>
            </a:r>
          </a:p>
          <a:p>
            <a:pPr algn="just">
              <a:lnSpc>
                <a:spcPct val="150000"/>
              </a:lnSpc>
            </a:pPr>
            <a:r>
              <a:rPr lang="en-IN" sz="2600" dirty="0"/>
              <a:t>can occur spontaneously in gingival disease. </a:t>
            </a:r>
          </a:p>
          <a:p>
            <a:pPr algn="just">
              <a:lnSpc>
                <a:spcPct val="150000"/>
              </a:lnSpc>
            </a:pPr>
            <a:r>
              <a:rPr lang="en-IN" sz="2600" dirty="0"/>
              <a:t>Laceration of the gingiva </a:t>
            </a:r>
          </a:p>
          <a:p>
            <a:pPr lvl="1">
              <a:lnSpc>
                <a:spcPct val="150000"/>
              </a:lnSpc>
            </a:pPr>
            <a:r>
              <a:rPr lang="en-IN" sz="2400" dirty="0" smtClean="0"/>
              <a:t>by toothbrush bristles </a:t>
            </a:r>
          </a:p>
          <a:p>
            <a:pPr lvl="1">
              <a:lnSpc>
                <a:spcPct val="150000"/>
              </a:lnSpc>
            </a:pPr>
            <a:r>
              <a:rPr lang="en-IN" sz="2400" dirty="0" smtClean="0"/>
              <a:t>by sharp pieces of hard food</a:t>
            </a:r>
          </a:p>
          <a:p>
            <a:pPr algn="just">
              <a:lnSpc>
                <a:spcPct val="150000"/>
              </a:lnSpc>
            </a:pPr>
            <a:r>
              <a:rPr lang="en-IN" sz="2600" dirty="0" smtClean="0"/>
              <a:t>Gingival </a:t>
            </a:r>
            <a:r>
              <a:rPr lang="en-IN" sz="2600" dirty="0"/>
              <a:t>burns from hot foods or chemicals</a:t>
            </a:r>
          </a:p>
          <a:p>
            <a:pPr algn="just">
              <a:lnSpc>
                <a:spcPct val="150000"/>
              </a:lnSpc>
            </a:pPr>
            <a:r>
              <a:rPr lang="en-IN" sz="2600" dirty="0"/>
              <a:t>Spontaneous bleeding or bleeding on slight provocation can occur in </a:t>
            </a:r>
            <a:r>
              <a:rPr lang="en-IN" sz="2600" i="1" dirty="0" smtClean="0">
                <a:solidFill>
                  <a:srgbClr val="0070C0"/>
                </a:solidFill>
              </a:rPr>
              <a:t>Acute Necrotizing Ulcerative Gingivitis</a:t>
            </a:r>
            <a:endParaRPr lang="en-IN" sz="2600" i="1" dirty="0">
              <a:solidFill>
                <a:srgbClr val="0070C0"/>
              </a:solidFill>
            </a:endParaRPr>
          </a:p>
        </p:txBody>
      </p:sp>
      <p:sp>
        <p:nvSpPr>
          <p:cNvPr id="4" name="Slide Number Placeholder 3"/>
          <p:cNvSpPr>
            <a:spLocks noGrp="1"/>
          </p:cNvSpPr>
          <p:nvPr>
            <p:ph type="sldNum" sz="quarter" idx="12"/>
          </p:nvPr>
        </p:nvSpPr>
        <p:spPr/>
        <p:txBody>
          <a:bodyPr/>
          <a:lstStyle/>
          <a:p>
            <a:fld id="{24D49C87-D7F3-4A9C-96DB-4FFE4AEFAFB3}" type="slidenum">
              <a:rPr lang="en-IN" smtClean="0"/>
              <a:pPr/>
              <a:t>24</a:t>
            </a:fld>
            <a:endParaRPr lang="en-IN"/>
          </a:p>
        </p:txBody>
      </p:sp>
    </p:spTree>
    <p:extLst>
      <p:ext uri="{BB962C8B-B14F-4D97-AF65-F5344CB8AC3E}">
        <p14:creationId xmlns:p14="http://schemas.microsoft.com/office/powerpoint/2010/main" xmlns="" val="38194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a:t>METHOD TO CHECK BLEEDING ON PROBING</a:t>
            </a:r>
          </a:p>
        </p:txBody>
      </p:sp>
      <p:sp>
        <p:nvSpPr>
          <p:cNvPr id="3" name="Content Placeholder 2"/>
          <p:cNvSpPr>
            <a:spLocks noGrp="1"/>
          </p:cNvSpPr>
          <p:nvPr>
            <p:ph idx="1"/>
          </p:nvPr>
        </p:nvSpPr>
        <p:spPr>
          <a:xfrm>
            <a:off x="2555776" y="1196752"/>
            <a:ext cx="5760640" cy="2448273"/>
          </a:xfrm>
        </p:spPr>
        <p:txBody>
          <a:bodyPr>
            <a:normAutofit fontScale="92500" lnSpcReduction="20000"/>
          </a:bodyPr>
          <a:lstStyle/>
          <a:p>
            <a:pPr algn="just">
              <a:lnSpc>
                <a:spcPct val="150000"/>
              </a:lnSpc>
              <a:buFont typeface="Wingdings" pitchFamily="2" charset="2"/>
              <a:buChar char="ü"/>
            </a:pPr>
            <a:r>
              <a:rPr lang="en-IN" sz="2800" b="1" dirty="0" smtClean="0">
                <a:solidFill>
                  <a:srgbClr val="C00000"/>
                </a:solidFill>
              </a:rPr>
              <a:t>Instrument used ?</a:t>
            </a:r>
          </a:p>
          <a:p>
            <a:pPr algn="just">
              <a:lnSpc>
                <a:spcPct val="150000"/>
              </a:lnSpc>
              <a:buFont typeface="Wingdings" pitchFamily="2" charset="2"/>
              <a:buChar char="ü"/>
            </a:pPr>
            <a:r>
              <a:rPr lang="en-IN" sz="2800" b="1" dirty="0" smtClean="0">
                <a:solidFill>
                  <a:srgbClr val="C00000"/>
                </a:solidFill>
              </a:rPr>
              <a:t>Pressure applied ?</a:t>
            </a:r>
          </a:p>
          <a:p>
            <a:pPr algn="just">
              <a:lnSpc>
                <a:spcPct val="150000"/>
              </a:lnSpc>
              <a:buFont typeface="Wingdings" pitchFamily="2" charset="2"/>
              <a:buChar char="ü"/>
            </a:pPr>
            <a:r>
              <a:rPr lang="en-IN" sz="2800" b="1" dirty="0" smtClean="0">
                <a:solidFill>
                  <a:srgbClr val="C00000"/>
                </a:solidFill>
              </a:rPr>
              <a:t>Method of probing ?</a:t>
            </a:r>
          </a:p>
          <a:p>
            <a:pPr algn="just">
              <a:lnSpc>
                <a:spcPct val="150000"/>
              </a:lnSpc>
              <a:buFont typeface="Wingdings" pitchFamily="2" charset="2"/>
              <a:buChar char="ü"/>
            </a:pPr>
            <a:r>
              <a:rPr lang="en-IN" sz="2800" b="1" dirty="0" smtClean="0">
                <a:solidFill>
                  <a:srgbClr val="C00000"/>
                </a:solidFill>
              </a:rPr>
              <a:t>Waiting time ?</a:t>
            </a:r>
          </a:p>
        </p:txBody>
      </p:sp>
      <p:sp>
        <p:nvSpPr>
          <p:cNvPr id="4" name="Slide Number Placeholder 3"/>
          <p:cNvSpPr>
            <a:spLocks noGrp="1"/>
          </p:cNvSpPr>
          <p:nvPr>
            <p:ph type="sldNum" sz="quarter" idx="12"/>
          </p:nvPr>
        </p:nvSpPr>
        <p:spPr/>
        <p:txBody>
          <a:bodyPr/>
          <a:lstStyle/>
          <a:p>
            <a:fld id="{24D49C87-D7F3-4A9C-96DB-4FFE4AEFAFB3}" type="slidenum">
              <a:rPr lang="en-IN" smtClean="0"/>
              <a:pPr/>
              <a:t>25</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3907494"/>
            <a:ext cx="5616624" cy="26898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34275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C00000"/>
                </a:solidFill>
              </a:rPr>
              <a:t>Gingival Bleeding Indices</a:t>
            </a:r>
            <a:endParaRPr lang="en-IN" sz="3600" b="1" dirty="0">
              <a:solidFill>
                <a:srgbClr val="C00000"/>
              </a:solidFill>
            </a:endParaRPr>
          </a:p>
        </p:txBody>
      </p:sp>
      <p:sp>
        <p:nvSpPr>
          <p:cNvPr id="3" name="Content Placeholder 2"/>
          <p:cNvSpPr>
            <a:spLocks noGrp="1"/>
          </p:cNvSpPr>
          <p:nvPr>
            <p:ph idx="1"/>
          </p:nvPr>
        </p:nvSpPr>
        <p:spPr>
          <a:xfrm>
            <a:off x="2627784" y="1484784"/>
            <a:ext cx="6192688" cy="1224136"/>
          </a:xfrm>
        </p:spPr>
        <p:txBody>
          <a:bodyPr>
            <a:normAutofit/>
          </a:bodyPr>
          <a:lstStyle/>
          <a:p>
            <a:pPr>
              <a:buFont typeface="Wingdings" pitchFamily="2" charset="2"/>
              <a:buChar char="ü"/>
            </a:pPr>
            <a:r>
              <a:rPr lang="en-IN" b="1" dirty="0" smtClean="0"/>
              <a:t>Write any 5 Gingival Bleeding Indices</a:t>
            </a:r>
            <a:endParaRPr lang="en-IN" b="1"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26</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9912" y="2996952"/>
            <a:ext cx="3251200" cy="3251200"/>
          </a:xfrm>
          <a:prstGeom prst="rect">
            <a:avLst/>
          </a:prstGeom>
        </p:spPr>
      </p:pic>
    </p:spTree>
    <p:extLst>
      <p:ext uri="{BB962C8B-B14F-4D97-AF65-F5344CB8AC3E}">
        <p14:creationId xmlns:p14="http://schemas.microsoft.com/office/powerpoint/2010/main" xmlns="" val="148521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normAutofit/>
          </a:bodyPr>
          <a:lstStyle/>
          <a:p>
            <a:r>
              <a:rPr lang="en-US" sz="3200" dirty="0" smtClean="0">
                <a:latin typeface="Algerian" pitchFamily="82" charset="0"/>
              </a:rPr>
              <a:t>summary</a:t>
            </a:r>
            <a:endParaRPr lang="en-IN" sz="3200" dirty="0">
              <a:latin typeface="Algerian" pitchFamily="82" charset="0"/>
            </a:endParaRPr>
          </a:p>
        </p:txBody>
      </p:sp>
      <p:sp>
        <p:nvSpPr>
          <p:cNvPr id="3" name="Subtitle 2"/>
          <p:cNvSpPr>
            <a:spLocks noGrp="1"/>
          </p:cNvSpPr>
          <p:nvPr>
            <p:ph type="subTitle" idx="1"/>
          </p:nvPr>
        </p:nvSpPr>
        <p:spPr>
          <a:xfrm>
            <a:off x="2357422" y="1000108"/>
            <a:ext cx="6643734" cy="5857892"/>
          </a:xfrm>
        </p:spPr>
        <p:txBody>
          <a:bodyPr>
            <a:normAutofit/>
          </a:bodyPr>
          <a:lstStyle/>
          <a:p>
            <a:pPr algn="l"/>
            <a:endParaRPr lang="en-IN" sz="2400" dirty="0" smtClean="0">
              <a:solidFill>
                <a:schemeClr val="tx1">
                  <a:lumMod val="95000"/>
                  <a:lumOff val="5000"/>
                </a:schemeClr>
              </a:solidFill>
            </a:endParaRPr>
          </a:p>
          <a:p>
            <a:pPr algn="l"/>
            <a:endParaRPr lang="en-IN" sz="2400" dirty="0" smtClean="0">
              <a:solidFill>
                <a:schemeClr val="tx1">
                  <a:lumMod val="95000"/>
                  <a:lumOff val="5000"/>
                </a:schemeClr>
              </a:solidFill>
            </a:endParaRPr>
          </a:p>
          <a:p>
            <a:pPr algn="l"/>
            <a:r>
              <a:rPr lang="en-IN" sz="2400" dirty="0" smtClean="0">
                <a:solidFill>
                  <a:schemeClr val="tx1">
                    <a:lumMod val="95000"/>
                    <a:lumOff val="5000"/>
                  </a:schemeClr>
                </a:solidFill>
              </a:rPr>
              <a:t>Gingivitis can be classified based on duration as acute, chronic, and recurrent </a:t>
            </a:r>
            <a:r>
              <a:rPr lang="en-IN" sz="2400" dirty="0" err="1" smtClean="0">
                <a:solidFill>
                  <a:schemeClr val="tx1">
                    <a:lumMod val="95000"/>
                    <a:lumOff val="5000"/>
                  </a:schemeClr>
                </a:solidFill>
              </a:rPr>
              <a:t>gingivitis.Based</a:t>
            </a:r>
            <a:r>
              <a:rPr lang="en-IN" sz="2400" dirty="0" smtClean="0">
                <a:solidFill>
                  <a:schemeClr val="tx1">
                    <a:lumMod val="95000"/>
                    <a:lumOff val="5000"/>
                  </a:schemeClr>
                </a:solidFill>
              </a:rPr>
              <a:t> on the involvement of teeth it can be classified as localized and generalized gingivitis.</a:t>
            </a:r>
          </a:p>
          <a:p>
            <a:pPr algn="l"/>
            <a:endParaRPr lang="en-IN" sz="2400" dirty="0" smtClean="0">
              <a:solidFill>
                <a:schemeClr val="tx1">
                  <a:lumMod val="95000"/>
                  <a:lumOff val="5000"/>
                </a:schemeClr>
              </a:solidFill>
            </a:endParaRPr>
          </a:p>
          <a:p>
            <a:pPr algn="l"/>
            <a:r>
              <a:rPr lang="en-IN" sz="2400" dirty="0" smtClean="0">
                <a:solidFill>
                  <a:schemeClr val="tx1">
                    <a:lumMod val="95000"/>
                    <a:lumOff val="5000"/>
                  </a:schemeClr>
                </a:solidFill>
              </a:rPr>
              <a:t>Based on the location gingivitis can be classified as marginal, attached and papillary gingivitis. Gingival disease in individual cases can be described by combining location, and involved teeth.</a:t>
            </a:r>
            <a:endParaRPr lang="en-IN" sz="24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24D49C87-D7F3-4A9C-96DB-4FFE4AEFAFB3}"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2852"/>
            <a:ext cx="7772400" cy="1470025"/>
          </a:xfrm>
        </p:spPr>
        <p:txBody>
          <a:bodyPr>
            <a:normAutofit/>
          </a:bodyPr>
          <a:lstStyle/>
          <a:p>
            <a:r>
              <a:rPr lang="en-US" sz="2400" dirty="0" smtClean="0">
                <a:latin typeface="Algerian" pitchFamily="82" charset="0"/>
              </a:rPr>
              <a:t>Reference</a:t>
            </a:r>
            <a:br>
              <a:rPr lang="en-US" sz="2400" dirty="0" smtClean="0">
                <a:latin typeface="Algerian" pitchFamily="82" charset="0"/>
              </a:rPr>
            </a:br>
            <a:r>
              <a:rPr lang="en-US" sz="2400" dirty="0" smtClean="0">
                <a:latin typeface="Algerian" pitchFamily="82" charset="0"/>
              </a:rPr>
              <a:t/>
            </a:r>
            <a:br>
              <a:rPr lang="en-US" sz="2400" dirty="0" smtClean="0">
                <a:latin typeface="Algerian" pitchFamily="82" charset="0"/>
              </a:rPr>
            </a:br>
            <a:r>
              <a:rPr lang="en-US" sz="2400" dirty="0" smtClean="0">
                <a:latin typeface="Algerian" pitchFamily="82" charset="0"/>
              </a:rPr>
              <a:t> </a:t>
            </a:r>
            <a:endParaRPr lang="en-IN" sz="2400" dirty="0">
              <a:latin typeface="Algerian" pitchFamily="82" charset="0"/>
            </a:endParaRPr>
          </a:p>
        </p:txBody>
      </p:sp>
      <p:sp>
        <p:nvSpPr>
          <p:cNvPr id="3" name="Subtitle 2"/>
          <p:cNvSpPr>
            <a:spLocks noGrp="1"/>
          </p:cNvSpPr>
          <p:nvPr>
            <p:ph type="subTitle" idx="1"/>
          </p:nvPr>
        </p:nvSpPr>
        <p:spPr>
          <a:xfrm>
            <a:off x="2500298" y="1000108"/>
            <a:ext cx="6429420" cy="5643602"/>
          </a:xfrm>
        </p:spPr>
        <p:txBody>
          <a:bodyPr>
            <a:normAutofit/>
          </a:bodyPr>
          <a:lstStyle/>
          <a:p>
            <a:pPr algn="just"/>
            <a:r>
              <a:rPr lang="en-US" sz="2000" dirty="0" smtClean="0">
                <a:solidFill>
                  <a:schemeClr val="tx1">
                    <a:lumMod val="95000"/>
                    <a:lumOff val="5000"/>
                  </a:schemeClr>
                </a:solidFill>
                <a:latin typeface="Times New Roman" pitchFamily="18" charset="0"/>
                <a:cs typeface="Times New Roman" pitchFamily="18" charset="0"/>
              </a:rPr>
              <a:t>Newman MG, Takei HH, </a:t>
            </a:r>
            <a:r>
              <a:rPr lang="en-US" sz="2000" dirty="0" err="1" smtClean="0">
                <a:solidFill>
                  <a:schemeClr val="tx1">
                    <a:lumMod val="95000"/>
                    <a:lumOff val="5000"/>
                  </a:schemeClr>
                </a:solidFill>
                <a:latin typeface="Times New Roman" pitchFamily="18" charset="0"/>
                <a:cs typeface="Times New Roman" pitchFamily="18" charset="0"/>
              </a:rPr>
              <a:t>Klokkevold</a:t>
            </a:r>
            <a:r>
              <a:rPr lang="en-US" sz="2000" dirty="0" smtClean="0">
                <a:solidFill>
                  <a:schemeClr val="tx1">
                    <a:lumMod val="95000"/>
                    <a:lumOff val="5000"/>
                  </a:schemeClr>
                </a:solidFill>
                <a:latin typeface="Times New Roman" pitchFamily="18" charset="0"/>
                <a:cs typeface="Times New Roman" pitchFamily="18" charset="0"/>
              </a:rPr>
              <a:t> PR, Carranza FA. Carranza’s clinical </a:t>
            </a:r>
            <a:r>
              <a:rPr lang="en-US" sz="2000" dirty="0" err="1" smtClean="0">
                <a:solidFill>
                  <a:schemeClr val="tx1">
                    <a:lumMod val="95000"/>
                    <a:lumOff val="5000"/>
                  </a:schemeClr>
                </a:solidFill>
                <a:latin typeface="Times New Roman" pitchFamily="18" charset="0"/>
                <a:cs typeface="Times New Roman" pitchFamily="18" charset="0"/>
              </a:rPr>
              <a:t>periodontology</a:t>
            </a:r>
            <a:r>
              <a:rPr lang="en-US" sz="2000" dirty="0" smtClean="0">
                <a:solidFill>
                  <a:schemeClr val="tx1">
                    <a:lumMod val="95000"/>
                    <a:lumOff val="5000"/>
                  </a:schemeClr>
                </a:solidFill>
                <a:latin typeface="Times New Roman" pitchFamily="18" charset="0"/>
                <a:cs typeface="Times New Roman" pitchFamily="18" charset="0"/>
              </a:rPr>
              <a:t>, 10th ed. Saunders Elsevier; 2007.</a:t>
            </a:r>
          </a:p>
          <a:p>
            <a:pPr algn="just"/>
            <a:endParaRPr lang="en-US" sz="2000" dirty="0" smtClean="0">
              <a:solidFill>
                <a:schemeClr val="tx1">
                  <a:lumMod val="95000"/>
                  <a:lumOff val="5000"/>
                </a:schemeClr>
              </a:solidFill>
              <a:latin typeface="Times New Roman" pitchFamily="18" charset="0"/>
              <a:cs typeface="Times New Roman" pitchFamily="18" charset="0"/>
            </a:endParaRPr>
          </a:p>
          <a:p>
            <a:pPr algn="just"/>
            <a:r>
              <a:rPr lang="en-US" sz="2000" dirty="0" err="1" smtClean="0">
                <a:solidFill>
                  <a:schemeClr val="tx1">
                    <a:lumMod val="95000"/>
                    <a:lumOff val="5000"/>
                  </a:schemeClr>
                </a:solidFill>
                <a:latin typeface="Times New Roman" pitchFamily="18" charset="0"/>
                <a:cs typeface="Times New Roman" pitchFamily="18" charset="0"/>
              </a:rPr>
              <a:t>Lindhe</a:t>
            </a:r>
            <a:r>
              <a:rPr lang="en-US" sz="2000" dirty="0" smtClean="0">
                <a:solidFill>
                  <a:schemeClr val="tx1">
                    <a:lumMod val="95000"/>
                    <a:lumOff val="5000"/>
                  </a:schemeClr>
                </a:solidFill>
                <a:latin typeface="Times New Roman" pitchFamily="18" charset="0"/>
                <a:cs typeface="Times New Roman" pitchFamily="18" charset="0"/>
              </a:rPr>
              <a:t> J, Lang NP and </a:t>
            </a:r>
            <a:r>
              <a:rPr lang="en-US" sz="2000" dirty="0" err="1" smtClean="0">
                <a:solidFill>
                  <a:schemeClr val="tx1">
                    <a:lumMod val="95000"/>
                    <a:lumOff val="5000"/>
                  </a:schemeClr>
                </a:solidFill>
                <a:latin typeface="Times New Roman" pitchFamily="18" charset="0"/>
                <a:cs typeface="Times New Roman" pitchFamily="18" charset="0"/>
              </a:rPr>
              <a:t>Karring</a:t>
            </a:r>
            <a:r>
              <a:rPr lang="en-US" sz="2000" dirty="0" smtClean="0">
                <a:solidFill>
                  <a:schemeClr val="tx1">
                    <a:lumMod val="95000"/>
                    <a:lumOff val="5000"/>
                  </a:schemeClr>
                </a:solidFill>
                <a:latin typeface="Times New Roman" pitchFamily="18" charset="0"/>
                <a:cs typeface="Times New Roman" pitchFamily="18" charset="0"/>
              </a:rPr>
              <a:t> T. Clinical </a:t>
            </a:r>
            <a:r>
              <a:rPr lang="en-US" sz="2000" dirty="0" err="1" smtClean="0">
                <a:solidFill>
                  <a:schemeClr val="tx1">
                    <a:lumMod val="95000"/>
                    <a:lumOff val="5000"/>
                  </a:schemeClr>
                </a:solidFill>
                <a:latin typeface="Times New Roman" pitchFamily="18" charset="0"/>
                <a:cs typeface="Times New Roman" pitchFamily="18" charset="0"/>
              </a:rPr>
              <a:t>Periodontology</a:t>
            </a:r>
            <a:r>
              <a:rPr lang="en-US" sz="2000" dirty="0" smtClean="0">
                <a:solidFill>
                  <a:schemeClr val="tx1">
                    <a:lumMod val="95000"/>
                    <a:lumOff val="5000"/>
                  </a:schemeClr>
                </a:solidFill>
                <a:latin typeface="Times New Roman" pitchFamily="18" charset="0"/>
                <a:cs typeface="Times New Roman" pitchFamily="18" charset="0"/>
              </a:rPr>
              <a:t> and Implant Dentistry. 6th ed. Oxford (UK): Blackwell Publishing Ltd.; 2015.</a:t>
            </a:r>
          </a:p>
          <a:p>
            <a:pPr algn="just"/>
            <a:endParaRPr lang="en-US" sz="2000" dirty="0" smtClean="0">
              <a:solidFill>
                <a:schemeClr val="tx1">
                  <a:lumMod val="95000"/>
                  <a:lumOff val="5000"/>
                </a:schemeClr>
              </a:solidFill>
              <a:latin typeface="Times New Roman" pitchFamily="18" charset="0"/>
              <a:cs typeface="Times New Roman" pitchFamily="18" charset="0"/>
            </a:endParaRPr>
          </a:p>
          <a:p>
            <a:pPr algn="just"/>
            <a:r>
              <a:rPr lang="en-US" sz="2000" dirty="0" smtClean="0">
                <a:solidFill>
                  <a:schemeClr val="tx1">
                    <a:lumMod val="95000"/>
                    <a:lumOff val="5000"/>
                  </a:schemeClr>
                </a:solidFill>
                <a:latin typeface="Times New Roman" pitchFamily="18" charset="0"/>
                <a:cs typeface="Times New Roman" pitchFamily="18" charset="0"/>
              </a:rPr>
              <a:t>Newman MG, Takei HH, </a:t>
            </a:r>
            <a:r>
              <a:rPr lang="en-US" sz="2000" dirty="0" err="1" smtClean="0">
                <a:solidFill>
                  <a:schemeClr val="tx1">
                    <a:lumMod val="95000"/>
                    <a:lumOff val="5000"/>
                  </a:schemeClr>
                </a:solidFill>
                <a:latin typeface="Times New Roman" pitchFamily="18" charset="0"/>
                <a:cs typeface="Times New Roman" pitchFamily="18" charset="0"/>
              </a:rPr>
              <a:t>Klokkevold</a:t>
            </a:r>
            <a:r>
              <a:rPr lang="en-US" sz="2000" dirty="0" smtClean="0">
                <a:solidFill>
                  <a:schemeClr val="tx1">
                    <a:lumMod val="95000"/>
                    <a:lumOff val="5000"/>
                  </a:schemeClr>
                </a:solidFill>
                <a:latin typeface="Times New Roman" pitchFamily="18" charset="0"/>
                <a:cs typeface="Times New Roman" pitchFamily="18" charset="0"/>
              </a:rPr>
              <a:t> PR, Carranza FA. Carranza’s clinical </a:t>
            </a:r>
            <a:r>
              <a:rPr lang="en-US" sz="2000" dirty="0" err="1" smtClean="0">
                <a:solidFill>
                  <a:schemeClr val="tx1">
                    <a:lumMod val="95000"/>
                    <a:lumOff val="5000"/>
                  </a:schemeClr>
                </a:solidFill>
                <a:latin typeface="Times New Roman" pitchFamily="18" charset="0"/>
                <a:cs typeface="Times New Roman" pitchFamily="18" charset="0"/>
              </a:rPr>
              <a:t>periodontology</a:t>
            </a:r>
            <a:r>
              <a:rPr lang="en-US" sz="2000" dirty="0" smtClean="0">
                <a:solidFill>
                  <a:schemeClr val="tx1">
                    <a:lumMod val="95000"/>
                    <a:lumOff val="5000"/>
                  </a:schemeClr>
                </a:solidFill>
                <a:latin typeface="Times New Roman" pitchFamily="18" charset="0"/>
                <a:cs typeface="Times New Roman" pitchFamily="18" charset="0"/>
              </a:rPr>
              <a:t>, 13th ed. Saunders Elsevier; 2018.</a:t>
            </a:r>
          </a:p>
          <a:p>
            <a:endParaRPr lang="en-IN"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i="1" dirty="0" smtClean="0">
                <a:solidFill>
                  <a:schemeClr val="tx1">
                    <a:lumMod val="95000"/>
                    <a:lumOff val="5000"/>
                  </a:schemeClr>
                </a:solidFill>
              </a:rPr>
              <a:t/>
            </a:r>
            <a:br>
              <a:rPr lang="en-US" sz="6600" b="1" i="1" dirty="0" smtClean="0">
                <a:solidFill>
                  <a:schemeClr val="tx1">
                    <a:lumMod val="95000"/>
                    <a:lumOff val="5000"/>
                  </a:schemeClr>
                </a:solidFill>
              </a:rPr>
            </a:br>
            <a:r>
              <a:rPr lang="en-US" sz="6600" b="1" i="1" dirty="0" smtClean="0">
                <a:solidFill>
                  <a:schemeClr val="tx1">
                    <a:lumMod val="95000"/>
                    <a:lumOff val="5000"/>
                  </a:schemeClr>
                </a:solidFill>
              </a:rPr>
              <a:t/>
            </a:r>
            <a:br>
              <a:rPr lang="en-US" sz="6600" b="1" i="1" dirty="0" smtClean="0">
                <a:solidFill>
                  <a:schemeClr val="tx1">
                    <a:lumMod val="95000"/>
                    <a:lumOff val="5000"/>
                  </a:schemeClr>
                </a:solidFill>
              </a:rPr>
            </a:br>
            <a:r>
              <a:rPr lang="en-US" sz="6600" b="1" i="1" dirty="0" smtClean="0">
                <a:solidFill>
                  <a:schemeClr val="tx1">
                    <a:lumMod val="95000"/>
                    <a:lumOff val="5000"/>
                  </a:schemeClr>
                </a:solidFill>
              </a:rPr>
              <a:t/>
            </a:r>
            <a:br>
              <a:rPr lang="en-US" sz="6600" b="1" i="1" dirty="0" smtClean="0">
                <a:solidFill>
                  <a:schemeClr val="tx1">
                    <a:lumMod val="95000"/>
                    <a:lumOff val="5000"/>
                  </a:schemeClr>
                </a:solidFill>
              </a:rPr>
            </a:br>
            <a:r>
              <a:rPr lang="en-US" sz="6600" b="1" i="1" dirty="0" smtClean="0">
                <a:solidFill>
                  <a:schemeClr val="tx1">
                    <a:lumMod val="95000"/>
                    <a:lumOff val="5000"/>
                  </a:schemeClr>
                </a:solidFill>
              </a:rPr>
              <a:t/>
            </a:r>
            <a:br>
              <a:rPr lang="en-US" sz="6600" b="1" i="1" dirty="0" smtClean="0">
                <a:solidFill>
                  <a:schemeClr val="tx1">
                    <a:lumMod val="95000"/>
                    <a:lumOff val="5000"/>
                  </a:schemeClr>
                </a:solidFill>
              </a:rPr>
            </a:br>
            <a:r>
              <a:rPr lang="en-US" sz="6600" b="1" i="1" dirty="0" smtClean="0">
                <a:solidFill>
                  <a:schemeClr val="tx1">
                    <a:lumMod val="95000"/>
                    <a:lumOff val="5000"/>
                  </a:schemeClr>
                </a:solidFill>
              </a:rPr>
              <a:t/>
            </a:r>
            <a:br>
              <a:rPr lang="en-US" sz="6600" b="1" i="1" dirty="0" smtClean="0">
                <a:solidFill>
                  <a:schemeClr val="tx1">
                    <a:lumMod val="95000"/>
                    <a:lumOff val="5000"/>
                  </a:schemeClr>
                </a:solidFill>
              </a:rPr>
            </a:br>
            <a:r>
              <a:rPr lang="en-US" sz="6600" b="1" i="1" dirty="0" smtClean="0">
                <a:solidFill>
                  <a:schemeClr val="tx1">
                    <a:lumMod val="95000"/>
                    <a:lumOff val="5000"/>
                  </a:schemeClr>
                </a:solidFill>
              </a:rPr>
              <a:t>THANK YOU</a:t>
            </a:r>
            <a:endParaRPr lang="en-IN" sz="6600" b="1" i="1"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24D49C87-D7F3-4A9C-96DB-4FFE4AEFAFB3}" type="slidenum">
              <a:rPr lang="en-IN" smtClean="0"/>
              <a:pPr/>
              <a:t>29</a:t>
            </a:fld>
            <a:endParaRPr lang="en-IN"/>
          </a:p>
        </p:txBody>
      </p:sp>
    </p:spTree>
    <p:extLst>
      <p:ext uri="{BB962C8B-B14F-4D97-AF65-F5344CB8AC3E}">
        <p14:creationId xmlns:p14="http://schemas.microsoft.com/office/powerpoint/2010/main" xmlns="" val="1028597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9"/>
            <a:ext cx="7772400" cy="714380"/>
          </a:xfrm>
        </p:spPr>
        <p:txBody>
          <a:bodyPr>
            <a:normAutofit fontScale="90000"/>
          </a:bodyPr>
          <a:lstStyle/>
          <a:p>
            <a:r>
              <a:rPr lang="en-US" dirty="0" smtClean="0">
                <a:latin typeface="Algerian" pitchFamily="82" charset="0"/>
                <a:cs typeface="Times New Roman" pitchFamily="18" charset="0"/>
              </a:rPr>
              <a:t>content</a:t>
            </a:r>
            <a:endParaRPr lang="en-IN" dirty="0">
              <a:latin typeface="Algerian" pitchFamily="82" charset="0"/>
              <a:cs typeface="Times New Roman" pitchFamily="18" charset="0"/>
            </a:endParaRPr>
          </a:p>
        </p:txBody>
      </p:sp>
      <p:sp>
        <p:nvSpPr>
          <p:cNvPr id="3" name="Subtitle 2"/>
          <p:cNvSpPr>
            <a:spLocks noGrp="1"/>
          </p:cNvSpPr>
          <p:nvPr>
            <p:ph type="subTitle" idx="1"/>
          </p:nvPr>
        </p:nvSpPr>
        <p:spPr>
          <a:xfrm>
            <a:off x="2357422" y="1142984"/>
            <a:ext cx="6429420" cy="5715016"/>
          </a:xfrm>
        </p:spPr>
        <p:txBody>
          <a:bodyPr/>
          <a:lstStyle/>
          <a:p>
            <a:r>
              <a:rPr lang="en-US" sz="2800" b="1" u="sng" dirty="0" smtClean="0">
                <a:solidFill>
                  <a:schemeClr val="tx1">
                    <a:lumMod val="85000"/>
                    <a:lumOff val="15000"/>
                  </a:schemeClr>
                </a:solidFill>
                <a:latin typeface="Times New Roman" pitchFamily="18" charset="0"/>
                <a:cs typeface="Times New Roman" pitchFamily="18" charset="0"/>
              </a:rPr>
              <a:t>PART I</a:t>
            </a:r>
          </a:p>
          <a:p>
            <a:pPr algn="l"/>
            <a:r>
              <a:rPr lang="en-US" sz="2800" dirty="0" smtClean="0">
                <a:solidFill>
                  <a:schemeClr val="tx1">
                    <a:lumMod val="85000"/>
                    <a:lumOff val="15000"/>
                  </a:schemeClr>
                </a:solidFill>
                <a:latin typeface="Times New Roman" pitchFamily="18" charset="0"/>
                <a:cs typeface="Times New Roman" pitchFamily="18" charset="0"/>
              </a:rPr>
              <a:t>Introduction</a:t>
            </a:r>
          </a:p>
          <a:p>
            <a:pPr algn="l"/>
            <a:r>
              <a:rPr lang="en-US" sz="2800" dirty="0" smtClean="0">
                <a:solidFill>
                  <a:schemeClr val="tx1">
                    <a:lumMod val="85000"/>
                    <a:lumOff val="15000"/>
                  </a:schemeClr>
                </a:solidFill>
                <a:latin typeface="Times New Roman" pitchFamily="18" charset="0"/>
                <a:cs typeface="Times New Roman" pitchFamily="18" charset="0"/>
              </a:rPr>
              <a:t>Classification</a:t>
            </a:r>
          </a:p>
          <a:p>
            <a:pPr algn="l"/>
            <a:r>
              <a:rPr lang="en-US" sz="2800" dirty="0" smtClean="0">
                <a:solidFill>
                  <a:schemeClr val="tx1">
                    <a:lumMod val="85000"/>
                    <a:lumOff val="15000"/>
                  </a:schemeClr>
                </a:solidFill>
                <a:latin typeface="Times New Roman" pitchFamily="18" charset="0"/>
                <a:cs typeface="Times New Roman" pitchFamily="18" charset="0"/>
              </a:rPr>
              <a:t>Gingivitis</a:t>
            </a:r>
          </a:p>
          <a:p>
            <a:pPr algn="l"/>
            <a:r>
              <a:rPr lang="en-IN" sz="2800" dirty="0" smtClean="0">
                <a:solidFill>
                  <a:schemeClr val="tx1">
                    <a:lumMod val="85000"/>
                    <a:lumOff val="15000"/>
                  </a:schemeClr>
                </a:solidFill>
                <a:latin typeface="Times New Roman" pitchFamily="18" charset="0"/>
                <a:cs typeface="Times New Roman" pitchFamily="18" charset="0"/>
              </a:rPr>
              <a:t>Gingival Bleeding on Probing</a:t>
            </a:r>
          </a:p>
          <a:p>
            <a:r>
              <a:rPr lang="en-US" sz="2800" b="1" u="sng" dirty="0" smtClean="0">
                <a:solidFill>
                  <a:schemeClr val="tx1">
                    <a:lumMod val="85000"/>
                    <a:lumOff val="15000"/>
                  </a:schemeClr>
                </a:solidFill>
                <a:latin typeface="Times New Roman" pitchFamily="18" charset="0"/>
                <a:cs typeface="Times New Roman" pitchFamily="18" charset="0"/>
              </a:rPr>
              <a:t>PARTII</a:t>
            </a:r>
          </a:p>
          <a:p>
            <a:pPr algn="l"/>
            <a:r>
              <a:rPr lang="en-IN" sz="2800" dirty="0" smtClean="0">
                <a:solidFill>
                  <a:schemeClr val="tx1">
                    <a:lumMod val="85000"/>
                    <a:lumOff val="15000"/>
                  </a:schemeClr>
                </a:solidFill>
                <a:latin typeface="Times New Roman" pitchFamily="18" charset="0"/>
                <a:cs typeface="Times New Roman" pitchFamily="18" charset="0"/>
              </a:rPr>
              <a:t>Course and Duration</a:t>
            </a:r>
          </a:p>
          <a:p>
            <a:pPr algn="l"/>
            <a:r>
              <a:rPr lang="en-IN" sz="2800" dirty="0" smtClean="0">
                <a:solidFill>
                  <a:schemeClr val="tx1">
                    <a:lumMod val="85000"/>
                    <a:lumOff val="15000"/>
                  </a:schemeClr>
                </a:solidFill>
                <a:latin typeface="Times New Roman" pitchFamily="18" charset="0"/>
                <a:cs typeface="Times New Roman" pitchFamily="18" charset="0"/>
              </a:rPr>
              <a:t>Clinical Findings</a:t>
            </a:r>
          </a:p>
          <a:p>
            <a:pPr algn="l"/>
            <a:r>
              <a:rPr lang="en-US" sz="2800" dirty="0" smtClean="0">
                <a:solidFill>
                  <a:schemeClr val="tx1">
                    <a:lumMod val="85000"/>
                    <a:lumOff val="15000"/>
                  </a:schemeClr>
                </a:solidFill>
                <a:latin typeface="Times New Roman" pitchFamily="18" charset="0"/>
                <a:cs typeface="Times New Roman" pitchFamily="18" charset="0"/>
              </a:rPr>
              <a:t>Summary</a:t>
            </a:r>
          </a:p>
          <a:p>
            <a:pPr algn="l"/>
            <a:r>
              <a:rPr lang="en-US" sz="2800" dirty="0" smtClean="0">
                <a:solidFill>
                  <a:schemeClr val="tx1">
                    <a:lumMod val="85000"/>
                    <a:lumOff val="15000"/>
                  </a:schemeClr>
                </a:solidFill>
                <a:latin typeface="Times New Roman" pitchFamily="18" charset="0"/>
                <a:cs typeface="Times New Roman" pitchFamily="18" charset="0"/>
              </a:rPr>
              <a:t>Reference</a:t>
            </a:r>
          </a:p>
          <a:p>
            <a:pPr algn="l"/>
            <a:endParaRPr lang="en-US" sz="2800" dirty="0" smtClean="0">
              <a:solidFill>
                <a:schemeClr val="tx1">
                  <a:lumMod val="85000"/>
                  <a:lumOff val="15000"/>
                </a:schemeClr>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a:p>
            <a:endParaRPr lang="en-IN" dirty="0"/>
          </a:p>
        </p:txBody>
      </p:sp>
      <p:sp>
        <p:nvSpPr>
          <p:cNvPr id="4" name="Slide Number Placeholder 3"/>
          <p:cNvSpPr>
            <a:spLocks noGrp="1"/>
          </p:cNvSpPr>
          <p:nvPr>
            <p:ph type="sldNum" sz="quarter" idx="12"/>
          </p:nvPr>
        </p:nvSpPr>
        <p:spPr/>
        <p:txBody>
          <a:bodyPr/>
          <a:lstStyle/>
          <a:p>
            <a:fld id="{24D49C87-D7F3-4A9C-96DB-4FFE4AEFAFB3}" type="slidenum">
              <a:rPr lang="en-IN" smtClean="0"/>
              <a:pPr/>
              <a:t>3</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1"/>
            <a:ext cx="7772400" cy="928694"/>
          </a:xfrm>
        </p:spPr>
        <p:txBody>
          <a:bodyPr>
            <a:normAutofit/>
          </a:bodyPr>
          <a:lstStyle/>
          <a:p>
            <a:r>
              <a:rPr lang="en-US" sz="2800" dirty="0" smtClean="0">
                <a:latin typeface="Algerian" pitchFamily="82" charset="0"/>
              </a:rPr>
              <a:t>introduction</a:t>
            </a:r>
            <a:endParaRPr lang="en-IN" sz="2800" dirty="0">
              <a:latin typeface="Algerian" pitchFamily="82" charset="0"/>
            </a:endParaRPr>
          </a:p>
        </p:txBody>
      </p:sp>
      <p:sp>
        <p:nvSpPr>
          <p:cNvPr id="3" name="Subtitle 2"/>
          <p:cNvSpPr>
            <a:spLocks noGrp="1"/>
          </p:cNvSpPr>
          <p:nvPr>
            <p:ph type="subTitle" idx="1"/>
          </p:nvPr>
        </p:nvSpPr>
        <p:spPr>
          <a:xfrm>
            <a:off x="2357422" y="1428736"/>
            <a:ext cx="6215106" cy="4714908"/>
          </a:xfrm>
        </p:spPr>
        <p:txBody>
          <a:bodyPr>
            <a:normAutofit/>
          </a:bodyPr>
          <a:lstStyle/>
          <a:p>
            <a:pPr algn="l"/>
            <a:r>
              <a:rPr lang="en-IN" sz="2400" dirty="0" smtClean="0">
                <a:solidFill>
                  <a:schemeClr val="tx1">
                    <a:lumMod val="85000"/>
                    <a:lumOff val="15000"/>
                  </a:schemeClr>
                </a:solidFill>
                <a:latin typeface="Times New Roman" pitchFamily="18" charset="0"/>
                <a:cs typeface="Times New Roman" pitchFamily="18" charset="0"/>
              </a:rPr>
              <a:t>Experimental gingivitis studies provided the first empiric evidence that the accumulation of microbial </a:t>
            </a:r>
            <a:r>
              <a:rPr lang="en-IN" sz="2400" dirty="0" err="1" smtClean="0">
                <a:solidFill>
                  <a:schemeClr val="tx1">
                    <a:lumMod val="85000"/>
                    <a:lumOff val="15000"/>
                  </a:schemeClr>
                </a:solidFill>
                <a:latin typeface="Times New Roman" pitchFamily="18" charset="0"/>
                <a:cs typeface="Times New Roman" pitchFamily="18" charset="0"/>
              </a:rPr>
              <a:t>biofilm</a:t>
            </a:r>
            <a:r>
              <a:rPr lang="en-IN" sz="2400" dirty="0" smtClean="0">
                <a:solidFill>
                  <a:schemeClr val="tx1">
                    <a:lumMod val="85000"/>
                    <a:lumOff val="15000"/>
                  </a:schemeClr>
                </a:solidFill>
                <a:latin typeface="Times New Roman" pitchFamily="18" charset="0"/>
                <a:cs typeface="Times New Roman" pitchFamily="18" charset="0"/>
              </a:rPr>
              <a:t> on clean tooth surfaces results in the development of an inflammatory process around gingival tissue.</a:t>
            </a:r>
          </a:p>
          <a:p>
            <a:pPr algn="l"/>
            <a:r>
              <a:rPr lang="en-IN" sz="2400" dirty="0" smtClean="0">
                <a:solidFill>
                  <a:schemeClr val="tx1">
                    <a:lumMod val="85000"/>
                    <a:lumOff val="15000"/>
                  </a:schemeClr>
                </a:solidFill>
                <a:latin typeface="Times New Roman" pitchFamily="18" charset="0"/>
                <a:cs typeface="Times New Roman" pitchFamily="18" charset="0"/>
              </a:rPr>
              <a:t>Recent experimental gingivitis studies suggest an important role of the host response in the development and degree of gingival inflammation</a:t>
            </a:r>
            <a:r>
              <a:rPr lang="en-IN" sz="2400" dirty="0" smtClean="0"/>
              <a:t>.</a:t>
            </a:r>
            <a:endParaRPr lang="en-IN" sz="2400" dirty="0">
              <a:solidFill>
                <a:schemeClr val="tx1">
                  <a:lumMod val="85000"/>
                  <a:lumOff val="1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4D49C87-D7F3-4A9C-96DB-4FFE4AEFAFB3}" type="slidenum">
              <a:rPr lang="en-IN" smtClean="0"/>
              <a:pPr/>
              <a:t>4</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86359" y="631194"/>
            <a:ext cx="6498009" cy="5534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24D49C87-D7F3-4A9C-96DB-4FFE4AEFAFB3}" type="slidenum">
              <a:rPr lang="en-IN" smtClean="0"/>
              <a:pPr/>
              <a:t>5</a:t>
            </a:fld>
            <a:endParaRPr lang="en-IN"/>
          </a:p>
        </p:txBody>
      </p:sp>
    </p:spTree>
    <p:extLst>
      <p:ext uri="{BB962C8B-B14F-4D97-AF65-F5344CB8AC3E}">
        <p14:creationId xmlns:p14="http://schemas.microsoft.com/office/powerpoint/2010/main" xmlns="" val="247615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solidFill>
                  <a:srgbClr val="C00000"/>
                </a:solidFill>
              </a:rPr>
              <a:t>CLASSIFICATION</a:t>
            </a:r>
            <a:endParaRPr lang="en-IN"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7792393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4D49C87-D7F3-4A9C-96DB-4FFE4AEFAFB3}" type="slidenum">
              <a:rPr lang="en-IN" smtClean="0"/>
              <a:pPr/>
              <a:t>6</a:t>
            </a:fld>
            <a:endParaRPr lang="en-IN"/>
          </a:p>
        </p:txBody>
      </p:sp>
    </p:spTree>
    <p:extLst>
      <p:ext uri="{BB962C8B-B14F-4D97-AF65-F5344CB8AC3E}">
        <p14:creationId xmlns:p14="http://schemas.microsoft.com/office/powerpoint/2010/main" xmlns="" val="305959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Gingivitis</a:t>
            </a:r>
            <a:endParaRPr lang="en-IN" dirty="0"/>
          </a:p>
        </p:txBody>
      </p:sp>
      <p:sp>
        <p:nvSpPr>
          <p:cNvPr id="4" name="Content Placeholder 2"/>
          <p:cNvSpPr>
            <a:spLocks noGrp="1"/>
          </p:cNvSpPr>
          <p:nvPr>
            <p:ph idx="1"/>
          </p:nvPr>
        </p:nvSpPr>
        <p:spPr>
          <a:xfrm>
            <a:off x="2627784" y="1600200"/>
            <a:ext cx="6059016" cy="4525963"/>
          </a:xfrm>
        </p:spPr>
        <p:txBody>
          <a:bodyPr>
            <a:normAutofit/>
          </a:bodyPr>
          <a:lstStyle/>
          <a:p>
            <a:pPr lvl="1" algn="just">
              <a:lnSpc>
                <a:spcPct val="150000"/>
              </a:lnSpc>
              <a:buFont typeface="Wingdings" pitchFamily="2" charset="2"/>
              <a:buChar char="§"/>
            </a:pPr>
            <a:r>
              <a:rPr lang="en-IN" b="1" dirty="0" smtClean="0">
                <a:solidFill>
                  <a:srgbClr val="0070C0"/>
                </a:solidFill>
              </a:rPr>
              <a:t>with sudden onset </a:t>
            </a:r>
          </a:p>
          <a:p>
            <a:pPr lvl="1" algn="just">
              <a:lnSpc>
                <a:spcPct val="150000"/>
              </a:lnSpc>
              <a:buFont typeface="Wingdings" pitchFamily="2" charset="2"/>
              <a:buChar char="§"/>
            </a:pPr>
            <a:r>
              <a:rPr lang="en-IN" b="1" dirty="0" smtClean="0">
                <a:solidFill>
                  <a:srgbClr val="0070C0"/>
                </a:solidFill>
              </a:rPr>
              <a:t>short duration and </a:t>
            </a:r>
          </a:p>
          <a:p>
            <a:pPr lvl="1" algn="just">
              <a:lnSpc>
                <a:spcPct val="150000"/>
              </a:lnSpc>
              <a:buFont typeface="Wingdings" pitchFamily="2" charset="2"/>
              <a:buChar char="§"/>
            </a:pPr>
            <a:r>
              <a:rPr lang="en-IN" b="1" dirty="0" smtClean="0">
                <a:solidFill>
                  <a:srgbClr val="0070C0"/>
                </a:solidFill>
              </a:rPr>
              <a:t>can be painful. </a:t>
            </a:r>
          </a:p>
          <a:p>
            <a:pPr lvl="1" algn="just">
              <a:lnSpc>
                <a:spcPct val="150000"/>
              </a:lnSpc>
              <a:buFont typeface="Wingdings" pitchFamily="2" charset="2"/>
              <a:buChar char="§"/>
            </a:pPr>
            <a:r>
              <a:rPr lang="en-IN" b="1" dirty="0" smtClean="0">
                <a:solidFill>
                  <a:srgbClr val="0070C0"/>
                </a:solidFill>
              </a:rPr>
              <a:t>A less severe phase of this condition can also occur. </a:t>
            </a:r>
          </a:p>
        </p:txBody>
      </p:sp>
      <p:sp>
        <p:nvSpPr>
          <p:cNvPr id="5" name="Slide Number Placeholder 4"/>
          <p:cNvSpPr>
            <a:spLocks noGrp="1"/>
          </p:cNvSpPr>
          <p:nvPr>
            <p:ph type="sldNum" sz="quarter" idx="12"/>
          </p:nvPr>
        </p:nvSpPr>
        <p:spPr/>
        <p:txBody>
          <a:bodyPr/>
          <a:lstStyle/>
          <a:p>
            <a:fld id="{24D49C87-D7F3-4A9C-96DB-4FFE4AEFAFB3}" type="slidenum">
              <a:rPr lang="en-IN" smtClean="0"/>
              <a:pPr/>
              <a:t>7</a:t>
            </a:fld>
            <a:endParaRPr lang="en-IN"/>
          </a:p>
        </p:txBody>
      </p:sp>
    </p:spTree>
    <p:extLst>
      <p:ext uri="{BB962C8B-B14F-4D97-AF65-F5344CB8AC3E}">
        <p14:creationId xmlns:p14="http://schemas.microsoft.com/office/powerpoint/2010/main" xmlns="" val="1464974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Recurrent gingivitis </a:t>
            </a:r>
            <a:endParaRPr lang="en-IN" sz="3200" dirty="0"/>
          </a:p>
        </p:txBody>
      </p:sp>
      <p:sp>
        <p:nvSpPr>
          <p:cNvPr id="3" name="Content Placeholder 2"/>
          <p:cNvSpPr>
            <a:spLocks noGrp="1"/>
          </p:cNvSpPr>
          <p:nvPr>
            <p:ph idx="1"/>
          </p:nvPr>
        </p:nvSpPr>
        <p:spPr>
          <a:xfrm>
            <a:off x="2555776" y="1600200"/>
            <a:ext cx="6131024" cy="4525963"/>
          </a:xfrm>
        </p:spPr>
        <p:txBody>
          <a:bodyPr>
            <a:normAutofit/>
          </a:bodyPr>
          <a:lstStyle/>
          <a:p>
            <a:pPr lvl="1" algn="just">
              <a:lnSpc>
                <a:spcPct val="150000"/>
              </a:lnSpc>
            </a:pPr>
            <a:r>
              <a:rPr lang="en-IN" b="1" dirty="0">
                <a:solidFill>
                  <a:srgbClr val="0070C0"/>
                </a:solidFill>
              </a:rPr>
              <a:t>reappears after having been eliminated by treatment or disappearing spontaneously</a:t>
            </a:r>
          </a:p>
        </p:txBody>
      </p:sp>
      <p:sp>
        <p:nvSpPr>
          <p:cNvPr id="4" name="Slide Number Placeholder 3"/>
          <p:cNvSpPr>
            <a:spLocks noGrp="1"/>
          </p:cNvSpPr>
          <p:nvPr>
            <p:ph type="sldNum" sz="quarter" idx="12"/>
          </p:nvPr>
        </p:nvSpPr>
        <p:spPr/>
        <p:txBody>
          <a:bodyPr/>
          <a:lstStyle/>
          <a:p>
            <a:fld id="{24D49C87-D7F3-4A9C-96DB-4FFE4AEFAFB3}" type="slidenum">
              <a:rPr lang="en-IN" smtClean="0"/>
              <a:pPr/>
              <a:t>8</a:t>
            </a:fld>
            <a:endParaRPr lang="en-IN"/>
          </a:p>
        </p:txBody>
      </p:sp>
    </p:spTree>
    <p:extLst>
      <p:ext uri="{BB962C8B-B14F-4D97-AF65-F5344CB8AC3E}">
        <p14:creationId xmlns:p14="http://schemas.microsoft.com/office/powerpoint/2010/main" xmlns="" val="1642169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Chronic </a:t>
            </a:r>
            <a:r>
              <a:rPr lang="en-IN" sz="3200" b="1" dirty="0" smtClean="0"/>
              <a:t>Gingivitis </a:t>
            </a:r>
            <a:endParaRPr lang="en-IN" sz="3200" dirty="0"/>
          </a:p>
        </p:txBody>
      </p:sp>
      <p:sp>
        <p:nvSpPr>
          <p:cNvPr id="3" name="Content Placeholder 2"/>
          <p:cNvSpPr>
            <a:spLocks noGrp="1"/>
          </p:cNvSpPr>
          <p:nvPr>
            <p:ph idx="1"/>
          </p:nvPr>
        </p:nvSpPr>
        <p:spPr>
          <a:xfrm>
            <a:off x="2483768" y="1600200"/>
            <a:ext cx="6203032" cy="4525963"/>
          </a:xfrm>
        </p:spPr>
        <p:txBody>
          <a:bodyPr>
            <a:noAutofit/>
          </a:bodyPr>
          <a:lstStyle/>
          <a:p>
            <a:pPr lvl="1" algn="just">
              <a:lnSpc>
                <a:spcPct val="150000"/>
              </a:lnSpc>
              <a:buFont typeface="Wingdings" pitchFamily="2" charset="2"/>
              <a:buChar char="§"/>
            </a:pPr>
            <a:r>
              <a:rPr lang="en-IN" sz="2400" b="1" dirty="0">
                <a:solidFill>
                  <a:srgbClr val="0070C0"/>
                </a:solidFill>
              </a:rPr>
              <a:t>slow in onset </a:t>
            </a:r>
            <a:r>
              <a:rPr lang="en-IN" sz="2400" b="1" dirty="0" smtClean="0">
                <a:solidFill>
                  <a:srgbClr val="0070C0"/>
                </a:solidFill>
              </a:rPr>
              <a:t>, long </a:t>
            </a:r>
            <a:r>
              <a:rPr lang="en-IN" sz="2400" b="1" dirty="0">
                <a:solidFill>
                  <a:srgbClr val="0070C0"/>
                </a:solidFill>
              </a:rPr>
              <a:t>duration. </a:t>
            </a:r>
          </a:p>
          <a:p>
            <a:pPr lvl="1" algn="just">
              <a:lnSpc>
                <a:spcPct val="150000"/>
              </a:lnSpc>
              <a:buFont typeface="Wingdings" pitchFamily="2" charset="2"/>
              <a:buChar char="§"/>
            </a:pPr>
            <a:r>
              <a:rPr lang="en-IN" sz="2400" b="1" dirty="0">
                <a:solidFill>
                  <a:srgbClr val="0070C0"/>
                </a:solidFill>
              </a:rPr>
              <a:t>painless, unless complicated by acute or </a:t>
            </a:r>
            <a:r>
              <a:rPr lang="en-IN" sz="2400" b="1" dirty="0" err="1">
                <a:solidFill>
                  <a:srgbClr val="0070C0"/>
                </a:solidFill>
              </a:rPr>
              <a:t>subacute</a:t>
            </a:r>
            <a:r>
              <a:rPr lang="en-IN" sz="2400" b="1" dirty="0">
                <a:solidFill>
                  <a:srgbClr val="0070C0"/>
                </a:solidFill>
              </a:rPr>
              <a:t> exacerbations</a:t>
            </a:r>
          </a:p>
          <a:p>
            <a:pPr lvl="1" algn="just">
              <a:lnSpc>
                <a:spcPct val="150000"/>
              </a:lnSpc>
              <a:buFont typeface="Wingdings" pitchFamily="2" charset="2"/>
              <a:buChar char="§"/>
            </a:pPr>
            <a:r>
              <a:rPr lang="en-IN" sz="2400" b="1" dirty="0">
                <a:solidFill>
                  <a:srgbClr val="0070C0"/>
                </a:solidFill>
              </a:rPr>
              <a:t>most common type often encountered </a:t>
            </a:r>
          </a:p>
          <a:p>
            <a:pPr lvl="1" algn="just">
              <a:lnSpc>
                <a:spcPct val="150000"/>
              </a:lnSpc>
              <a:buFont typeface="Wingdings" pitchFamily="2" charset="2"/>
              <a:buChar char="§"/>
            </a:pPr>
            <a:r>
              <a:rPr lang="en-IN" sz="2400" b="1" dirty="0">
                <a:solidFill>
                  <a:srgbClr val="0070C0"/>
                </a:solidFill>
              </a:rPr>
              <a:t>Chronic gingivitis is a fluctuating disease in which inflammation persists or resolves and normal areas become </a:t>
            </a:r>
            <a:r>
              <a:rPr lang="en-IN" sz="2400" b="1" dirty="0" smtClean="0">
                <a:solidFill>
                  <a:srgbClr val="0070C0"/>
                </a:solidFill>
              </a:rPr>
              <a:t>inflamed</a:t>
            </a:r>
            <a:endParaRPr lang="en-IN" sz="2400" b="1" dirty="0">
              <a:solidFill>
                <a:srgbClr val="0070C0"/>
              </a:solidFill>
            </a:endParaRPr>
          </a:p>
        </p:txBody>
      </p:sp>
      <p:sp>
        <p:nvSpPr>
          <p:cNvPr id="4" name="Slide Number Placeholder 3"/>
          <p:cNvSpPr>
            <a:spLocks noGrp="1"/>
          </p:cNvSpPr>
          <p:nvPr>
            <p:ph type="sldNum" sz="quarter" idx="12"/>
          </p:nvPr>
        </p:nvSpPr>
        <p:spPr/>
        <p:txBody>
          <a:bodyPr/>
          <a:lstStyle/>
          <a:p>
            <a:fld id="{24D49C87-D7F3-4A9C-96DB-4FFE4AEFAFB3}" type="slidenum">
              <a:rPr lang="en-IN" smtClean="0"/>
              <a:pPr/>
              <a:t>9</a:t>
            </a:fld>
            <a:endParaRPr lang="en-IN"/>
          </a:p>
        </p:txBody>
      </p:sp>
    </p:spTree>
    <p:extLst>
      <p:ext uri="{BB962C8B-B14F-4D97-AF65-F5344CB8AC3E}">
        <p14:creationId xmlns:p14="http://schemas.microsoft.com/office/powerpoint/2010/main" xmlns="" val="202973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911</Words>
  <Application>Microsoft Office PowerPoint</Application>
  <PresentationFormat>On-screen Show (4:3)</PresentationFormat>
  <Paragraphs>195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CLINICAL FEATURES OF GINGIVITIS</vt:lpstr>
      <vt:lpstr>SPECIFIC LEARNING OBJECTIVES</vt:lpstr>
      <vt:lpstr>content</vt:lpstr>
      <vt:lpstr>introduction</vt:lpstr>
      <vt:lpstr>Slide 5</vt:lpstr>
      <vt:lpstr>CLASSIFICATION</vt:lpstr>
      <vt:lpstr>Gingivitis</vt:lpstr>
      <vt:lpstr>Recurrent gingivitis </vt:lpstr>
      <vt:lpstr>Chronic Gingivitis </vt:lpstr>
      <vt:lpstr>Slide 10</vt:lpstr>
      <vt:lpstr>Slide 11</vt:lpstr>
      <vt:lpstr>Slide 12</vt:lpstr>
      <vt:lpstr>Very very important…….</vt:lpstr>
      <vt:lpstr>Gingival Bleeding on Probing</vt:lpstr>
      <vt:lpstr>Slide 15</vt:lpstr>
      <vt:lpstr>Gingival Bleeding on Probing</vt:lpstr>
      <vt:lpstr>ETIOLOGY</vt:lpstr>
      <vt:lpstr>Slide 18</vt:lpstr>
      <vt:lpstr>CONTRIBUTING FACTORS to plaque retention that may lead to gingivitis include.........</vt:lpstr>
      <vt:lpstr>Chronic and Recurrent Bleeding</vt:lpstr>
      <vt:lpstr>Histopathology</vt:lpstr>
      <vt:lpstr>Slide 22</vt:lpstr>
      <vt:lpstr>Slide 23</vt:lpstr>
      <vt:lpstr>Acute bleeding.....</vt:lpstr>
      <vt:lpstr>METHOD TO CHECK BLEEDING ON PROBING</vt:lpstr>
      <vt:lpstr>Gingival Bleeding Indices</vt:lpstr>
      <vt:lpstr>summary</vt:lpstr>
      <vt:lpstr>Reference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AVITA</dc:creator>
  <cp:lastModifiedBy>dell</cp:lastModifiedBy>
  <cp:revision>32</cp:revision>
  <dcterms:created xsi:type="dcterms:W3CDTF">2020-04-09T13:52:54Z</dcterms:created>
  <dcterms:modified xsi:type="dcterms:W3CDTF">2023-02-16T04:27:48Z</dcterms:modified>
</cp:coreProperties>
</file>